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9" r:id="rId3"/>
    <p:sldId id="263" r:id="rId4"/>
    <p:sldId id="394" r:id="rId5"/>
    <p:sldId id="396" r:id="rId6"/>
    <p:sldId id="440" r:id="rId7"/>
    <p:sldId id="441" r:id="rId8"/>
    <p:sldId id="443" r:id="rId9"/>
    <p:sldId id="442" r:id="rId10"/>
    <p:sldId id="444" r:id="rId11"/>
    <p:sldId id="445" r:id="rId12"/>
    <p:sldId id="446" r:id="rId13"/>
    <p:sldId id="447" r:id="rId14"/>
    <p:sldId id="448" r:id="rId15"/>
    <p:sldId id="449" r:id="rId16"/>
    <p:sldId id="450" r:id="rId17"/>
    <p:sldId id="451" r:id="rId18"/>
    <p:sldId id="452" r:id="rId19"/>
    <p:sldId id="453" r:id="rId20"/>
    <p:sldId id="454" r:id="rId21"/>
    <p:sldId id="455" r:id="rId22"/>
    <p:sldId id="456" r:id="rId23"/>
    <p:sldId id="26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65B5-E4B6-454B-8FE1-32CC1068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E0887B-29AE-4EB1-9DA1-1392A3D40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0F652-E20D-4A3A-8C12-55FEA2707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241D5-7BF6-46D9-A391-6E2AC501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770AE-6ACD-4ECD-93DF-E76EB4F3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9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8FB57-9248-4A49-82CB-66F19A54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65ABF-7A42-4C17-8493-417C1118D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6602D-C5E9-45A9-84FF-395013A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16ADC-36DC-4390-8E36-8B0D659F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AB54C-818D-4225-A374-73E6692CE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052E1-4665-4593-A3EE-902716338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40ECB-75D2-4ED7-9A11-73AD092AE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99609-EC4B-44CE-ACC8-F313F25F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C0A76-F752-423D-AE4D-EE18D234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6CADD-D7C8-445C-95C5-5631CE3F2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6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741FE-E100-4325-862C-B133A7E9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982F8-3199-41F8-8A76-C7537C2F7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6923D-1063-4879-9DC7-FA066CCA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848F-02A0-4712-9FC5-F7BAD925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7F34A-A179-4339-BF3C-B43D450D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1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D180-00CC-46E0-A72A-4C0D5E46D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E28F4-5297-45E0-AE1A-21F9E14E9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8BA15-0537-437F-9EB6-D5B307AA9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D9471-8E9E-427D-A4EB-BF72934CE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9C788-941F-42F2-A7EA-91E1EF7C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1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3476D-E4DD-4D58-998E-38C201EFA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8324D-633F-49E8-8B49-A2D7EEACB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246C4-6807-461E-891B-1B159199F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06E59-5671-4616-AAAE-2BEEC347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B391F-D825-41CC-B3AD-DC2E9A00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49893-122B-4383-AF75-FC07992E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4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1116-C0D4-47B7-9313-E8EBFFDA9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11544-A562-4F83-8621-7A219A638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E5E55-D186-46AE-881A-B99C5B740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5745D1-FCCD-410A-92A2-B048F6F09C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9662D-09D1-43AA-B7DE-821220B61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087EC-0445-4E85-8B83-9FB1B13CC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D8AB7E-B59B-4FBE-A830-9E235E7F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8F8AA4-CCF3-4062-83E0-EC80F1EC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5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B45-E410-4181-AE6B-667532B23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EDBF2-A909-423C-B75F-700DE79B1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5D584-6CBC-46B8-BE1B-9D6DB590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F5988-ECF0-4AA5-BD87-15A3C568C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2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ADE93-8789-48D6-BC98-BB5B2962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1D3C7-9EA9-4BB3-9A27-16DB5E1C4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3253E-761D-48ED-8DA8-7731FDE4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6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534F9-7A6C-4E63-981D-7791033FB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F72DA-405A-4F34-9C59-C97DFB3CF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F7ED6-CA4E-4B34-8E89-2F722621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C302C-7B4B-455A-B8CA-E6C0B9D8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58B0F-4207-4542-BF11-613FB6CB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ED812-4FE7-4F1B-B2FA-5BE85DF46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7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BA61A-9CDE-4BE6-99F5-754CC6DFD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263D73-F28C-4639-853F-93683D593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23DF7-93F5-4D1D-9370-4F25198B1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3B8DF-4A45-4D0D-9456-8180971E6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E1611-F4F8-4DE3-8BBC-5824C751B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0D35D-11DF-4377-B1D6-86EC4D8D8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1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CE81C-89E6-4747-9D89-5A3A367A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773A4-9B95-45B8-8C62-84861255A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C4D7A-E4FA-43EA-A4EF-73EB492DF9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E4F23-1E97-43D9-A788-F94836AE9FA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5AFBF-A57A-403B-B8A8-8EF63B450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D0A6C-5A6E-48D5-9301-281D282AC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F996C-5FE8-4F6B-A58D-43696846E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8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ikit-learn.org/stable/modules/ensemble.html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ikit-learn.org/stable/modules/grid_search.html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ikit-learn.org/stable/modules/model_evaluation.html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eeksforgeeks.org/data-analysis/exploratory-data-analysis-in-python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eeksforgeeks.org/machine-learning/feature-importance-with-random-forests/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" TargetMode="External"/><Relationship Id="rId2" Type="http://schemas.openxmlformats.org/officeDocument/2006/relationships/hyperlink" Target="https://scikit-learn.org/stabl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cikit-learn.org/stable/" TargetMode="External"/><Relationship Id="rId2" Type="http://schemas.openxmlformats.org/officeDocument/2006/relationships/hyperlink" Target="https://dt1086.medium.com/advantages-and-disadvantages-of-various-machine-learning-algorithms-b6d7cbbd88c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scikit-learn.org/stable/modules/model_evaluation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4F9AB-610D-440D-A734-074E237DA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82539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D682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Optimization for Computer Scientists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91E0881D-8E91-94D0-CCC3-DD8FE897A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14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8CF15-2873-FC7C-9C04-4B0416EF4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FE59CB1-F7C0-03FA-0A8F-30FFAFEC42B1}"/>
              </a:ext>
            </a:extLst>
          </p:cNvPr>
          <p:cNvSpPr txBox="1"/>
          <p:nvPr/>
        </p:nvSpPr>
        <p:spPr>
          <a:xfrm>
            <a:off x="719887" y="434491"/>
            <a:ext cx="11210856" cy="52629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ensemble techniques to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dataset from Task 1. Examples: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Random Forest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Bagging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 Boost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Gradient Boosting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Stochastic Gradient Boosting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XGBoost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Regression Model</a:t>
            </a: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en-US" sz="28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https://scikit-learn.org/stable/modules/ensemble.html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A940CD28-ACC9-1AB4-C1EB-ECE906E51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97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F78B5-629E-82C4-7457-41C5FDB79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3E9C701-6383-AAE4-E34D-54A3E6AE05C7}"/>
              </a:ext>
            </a:extLst>
          </p:cNvPr>
          <p:cNvSpPr txBox="1"/>
          <p:nvPr/>
        </p:nvSpPr>
        <p:spPr>
          <a:xfrm>
            <a:off x="719887" y="434491"/>
            <a:ext cx="11210856" cy="39703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2: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optimization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methods on each of the two selected ensemble models from Step 1.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may include: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Grid Search Method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Randomized Search Method</a:t>
            </a: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en-US" sz="28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https://scikit-learn.org/stable/modules/grid_search.html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8D1E87E-BA86-E010-5A3A-C4BE6AB71E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380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257F6-ECDA-A663-F66B-943F53EE1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D169B90-0EF8-72E3-08EB-B1FC31620CE9}"/>
              </a:ext>
            </a:extLst>
          </p:cNvPr>
          <p:cNvSpPr txBox="1"/>
          <p:nvPr/>
        </p:nvSpPr>
        <p:spPr>
          <a:xfrm>
            <a:off x="719887" y="434491"/>
            <a:ext cx="11210856" cy="56938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3: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regularization methods on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of the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optimized, ensemble models from Steps 1 and 2.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may include: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Limiting Tree Depth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max_depth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Setting Minimum Samples Per Leaf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min_samples_leaf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Controlling number of features at each node split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max_features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 Selection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 of Bage Error Estimation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4: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two evaluation metrics to assess and compare performances of the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eight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models from Steps 1-3. Useful link: </a:t>
            </a:r>
            <a:r>
              <a:rPr lang="en-US" sz="28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https://scikit-learn.org/stable/modules/model_evaluation.html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4F25E377-6EA8-3672-7770-83C67F43EF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2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7E429-D25D-9415-347F-0187D6EB7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D4A4323-EBE6-6032-3F3B-564A37D71CC0}"/>
              </a:ext>
            </a:extLst>
          </p:cNvPr>
          <p:cNvSpPr txBox="1"/>
          <p:nvPr/>
        </p:nvSpPr>
        <p:spPr>
          <a:xfrm>
            <a:off x="719887" y="434491"/>
            <a:ext cx="11210856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5: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 narrative (Word document) report about the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following: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ensemble techniques from Step 1 were chosen?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optimization techniques from Step 2 were chosen?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regularization methods from Step 3 were chosen?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evaluation metrics from Step 4 were chosen?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some insights from the performance comparisons in Step 4. What metric seems to work best and why?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in-text citations for references (sources) that must be listed in Task 2. You can use some of these links provided here.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4ACCEC1A-F88E-60F2-DB8A-B23A549C7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530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F8B9B-DA65-3252-94AF-68C1FBBCE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413244D-B808-FB11-2876-332091E66C88}"/>
              </a:ext>
            </a:extLst>
          </p:cNvPr>
          <p:cNvSpPr txBox="1"/>
          <p:nvPr/>
        </p:nvSpPr>
        <p:spPr>
          <a:xfrm>
            <a:off x="687803" y="181957"/>
            <a:ext cx="11210856" cy="42780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6: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 Task 2 Gitlab branch. Upload/push Python file,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dataset file, branch history copy into Task 2 Gitlab branch.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7: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link to Task 2 Gitlab branch in “Comments to Evaluator” section in Task 2 submission drop box. Upload Word document directly into Task 2 submission drop box. 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FC368CA-EF11-9B06-905E-9A931F44D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249" y="266651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32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B4D77-965C-A98A-E907-DF31B50EC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50B28-B58F-44B5-B15B-8750AC74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4864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3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D2581B78-505D-4442-7A8E-0B718055D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518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D8D88-CC45-5EE2-4287-1A888A4A8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F127DC-B2A0-75A6-39AC-6B79126956D4}"/>
              </a:ext>
            </a:extLst>
          </p:cNvPr>
          <p:cNvSpPr txBox="1"/>
          <p:nvPr/>
        </p:nvSpPr>
        <p:spPr>
          <a:xfrm>
            <a:off x="719887" y="434491"/>
            <a:ext cx="11210856" cy="56938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Exploration and Analysis (Exploratory Data Analysis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EDA) (Word Document)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distributions (trends, etc.) of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key variables from dataset. Import Python generated box plots, bar graphs, scatter plots, etc.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underlying data patterns from dataset.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Carbon Dioxide Content is highly correlated to Health Risk Score, etc.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import illustrations.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Propose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hypothesis based on what is observed from part b., above.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Nitrogen Dioxide content increases proportionally to Health Risk Score, etc.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Import Python generated images.</a:t>
            </a: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sz="28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Useful link: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https://www.geeksforgeeks.org/data-analysis/exploratory-data-analysis-in-python/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F481E7A6-AD0A-B614-3B5F-EBA3A8387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588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92BB5-BCD4-0A42-AC10-4F0FEFE48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6F8C008-B478-BC34-03D2-F73261461427}"/>
              </a:ext>
            </a:extLst>
          </p:cNvPr>
          <p:cNvSpPr txBox="1"/>
          <p:nvPr/>
        </p:nvSpPr>
        <p:spPr>
          <a:xfrm>
            <a:off x="719887" y="434491"/>
            <a:ext cx="11210856" cy="52629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2: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Output Interpretation (same Word document)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Evaluation Metrics from Step 5 of Task 2 to describe how model addresses situation at hand and helps make future decisions in best interests of urban air quality.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optimized model (most optimal one) from Step 2 of Task 2 to provide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insights as regards what variables contribute most to Health Risk Score for example. Import Python illustrations of the model’s variables’ Feature Importances and/or Shapley Values. Useful link: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https://www.geeksforgeeks.org/machine-learning/feature-importance-with-random-forests/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CA72DD07-6FBB-D3B0-FEB7-835283907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69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6BECF-DEA3-78AD-D905-A2078E8F1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B5FDA2-F69B-3F4C-05C2-1448CCA4478E}"/>
              </a:ext>
            </a:extLst>
          </p:cNvPr>
          <p:cNvSpPr txBox="1"/>
          <p:nvPr/>
        </p:nvSpPr>
        <p:spPr>
          <a:xfrm>
            <a:off x="719887" y="434491"/>
            <a:ext cx="1121085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part b., above, how would the optimized model’s output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 future predictions as regards air quality? What decisions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would one need to make as regards planning, strategic initiatives,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enhancements?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Reduce co2/no2 emissions, </a:t>
            </a:r>
            <a:b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 other data sources, etc.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B7C5CD26-0EF8-1ED7-C72C-7F9DCCFE4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74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1BF80-A384-B81F-3F44-183D2B530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FB1ECD2-6BD7-6305-4D96-4DA9337EF3CF}"/>
              </a:ext>
            </a:extLst>
          </p:cNvPr>
          <p:cNvSpPr txBox="1"/>
          <p:nvPr/>
        </p:nvSpPr>
        <p:spPr>
          <a:xfrm>
            <a:off x="719887" y="434491"/>
            <a:ext cx="1121085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3: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Sources and In-Text Citations (continue with Word document)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in-text citations for references (sources) that must be listed in Task 3. You can use some of these links provided here.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92188C2B-6A88-4234-B43D-BC4E3FF68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3B9B1A-37C9-C025-8EF9-7CBC35E83493}"/>
              </a:ext>
            </a:extLst>
          </p:cNvPr>
          <p:cNvSpPr txBox="1"/>
          <p:nvPr/>
        </p:nvSpPr>
        <p:spPr>
          <a:xfrm>
            <a:off x="719887" y="3105631"/>
            <a:ext cx="11210856" cy="21236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4: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Upload Word document directly into Task 3 submission drop box.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876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42531-EEFA-8366-B293-92014EB0C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5CEFC-58EE-C1EC-C1C9-CE0F1FEE5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825393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Task Requirements for Tasks 1 - 4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2E458D20-6C4B-16BE-B176-1F88A6510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455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365D1-3D8C-D003-CBB5-AA387AF5B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973FA-DA99-6CB0-D717-6868F607D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4864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Task 4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6857BF8-8026-024C-5295-124CB41BC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84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9F02D-B85E-389B-640D-BBD429DDF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8615491-DAA7-2DA5-F169-A0DE8EBB56EE}"/>
              </a:ext>
            </a:extLst>
          </p:cNvPr>
          <p:cNvSpPr txBox="1"/>
          <p:nvPr/>
        </p:nvSpPr>
        <p:spPr>
          <a:xfrm>
            <a:off x="768014" y="151179"/>
            <a:ext cx="11210856" cy="65556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Adapting and Evaluating Optimized Model for 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Use Case Scenario (Word Document)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would one strategically adapt optimized AI model to new use case scenario? What would be new domain-specific requirements/constraints?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Water Quality Model, Chemical Quality Model, etc.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modifications would one make in the model so it is applicable to the new use case scenario?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NEW model could be a classification scenario as opposed to regression. What model changes would be needed?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would solution to new model impact new use case scenario. Let’s talk about model scaling, integration, performance, regulations.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NEW model could help determine whether a chemical is toxic or not. Can this model be scaled up, productionized? How well would this model do? Compliance/Regulation issues?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C062E4F-2CB2-1C2A-1626-301E96A9C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722" y="20047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98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8EF0C-CE35-B45F-6D95-D7259B92D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4C0C90-F9DD-6CCD-92F8-FC22F5CB7A2E}"/>
              </a:ext>
            </a:extLst>
          </p:cNvPr>
          <p:cNvSpPr txBox="1"/>
          <p:nvPr/>
        </p:nvSpPr>
        <p:spPr>
          <a:xfrm>
            <a:off x="719887" y="434491"/>
            <a:ext cx="11210856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2: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Sources and In-Text Citations (continue with Word document)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in-text citations for references (sources) that must be listed in Task 4. 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A5A1E143-7E74-18AF-BDAD-5A14881BD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3AFEA2-17A5-EB88-5C2B-EA3CA1EDAD5A}"/>
              </a:ext>
            </a:extLst>
          </p:cNvPr>
          <p:cNvSpPr txBox="1"/>
          <p:nvPr/>
        </p:nvSpPr>
        <p:spPr>
          <a:xfrm>
            <a:off x="719887" y="3105631"/>
            <a:ext cx="11210856" cy="21236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3: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Upload Word document directly into Task 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submission drop box.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77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F8F26D-258A-48DB-8953-5B19803BD822}"/>
              </a:ext>
            </a:extLst>
          </p:cNvPr>
          <p:cNvSpPr txBox="1"/>
          <p:nvPr/>
        </p:nvSpPr>
        <p:spPr>
          <a:xfrm>
            <a:off x="2435063" y="1210626"/>
            <a:ext cx="732187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Questions!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Robert Ferdinand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WGU School of Technology (WST)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(robert.ferdinand@wgu.edu)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12BE42C-820A-1A18-3CCF-9C62D2817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5105" y="95550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31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B460F18-6AE8-4309-A79C-2F6F98A9AA9F}"/>
              </a:ext>
            </a:extLst>
          </p:cNvPr>
          <p:cNvSpPr txBox="1"/>
          <p:nvPr/>
        </p:nvSpPr>
        <p:spPr>
          <a:xfrm>
            <a:off x="559845" y="1107265"/>
            <a:ext cx="11210856" cy="50626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Questions about the course?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Please enter in Chat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FB59171-90F3-E31B-884C-04CA11CC4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610" y="1232954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69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509E4-7285-6F61-E206-4844C483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029C-C033-82A8-32C3-E65ABACF4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4864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1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4E46D0EE-BC8B-50F8-87A1-D7B98E2A7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39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35F6A-5027-B76F-FB6D-1B856E772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67F96EE-46E1-6BB7-299C-29B35DD968CF}"/>
              </a:ext>
            </a:extLst>
          </p:cNvPr>
          <p:cNvSpPr txBox="1"/>
          <p:nvPr/>
        </p:nvSpPr>
        <p:spPr>
          <a:xfrm>
            <a:off x="719887" y="434491"/>
            <a:ext cx="11210856" cy="60631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 and describe (Word document)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AIML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(Artificial Intelligence / Machine Learning) algorithms that would use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given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 Air Quality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dataset to predict one of its features (columns) such as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healthRiskScore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co2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other data features (columns). Examples: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 Tree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Random Forest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Linear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Bagging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 Boost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Gradient Boosting Regression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Sources: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https://scikit-learn.org/stable/</a:t>
            </a:r>
            <a:r>
              <a:rPr lang="en-US" sz="240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https://towardsdatascience.com/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B492DE6F-0529-EC93-9110-87B8D5600B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366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D4567-8822-C1DE-1F75-5DCB0715D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6CF7F07-77ED-5051-C9F9-290A63BBB966}"/>
              </a:ext>
            </a:extLst>
          </p:cNvPr>
          <p:cNvSpPr txBox="1"/>
          <p:nvPr/>
        </p:nvSpPr>
        <p:spPr>
          <a:xfrm>
            <a:off x="719887" y="434491"/>
            <a:ext cx="11210856" cy="569386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2: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Pick one of the algorithms researched in Step 1.</a:t>
            </a:r>
          </a:p>
          <a:p>
            <a:pPr algn="l"/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I would pick Decision Tree Regression Model. It’s easy to begin working with.</a:t>
            </a: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3: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(same Word document) how algorithm selected in Step 2 relates to prediction task from Step 1.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 Tree Regression Model is a supervised regression model that is used to predict the numeric, continuous-valued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healthRiskScore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target/label variable …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4: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(same Word document)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strengths of Step 2 algorithm.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5: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(same Word document)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limitations Step 2 algorithm.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DB639855-5192-1F6E-8F8F-B330D3665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555409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60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F550E-6B84-10A5-2C2B-8DBC24F3C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DBD7485-9743-867C-6DFD-4E8B0DB7FB04}"/>
              </a:ext>
            </a:extLst>
          </p:cNvPr>
          <p:cNvSpPr txBox="1"/>
          <p:nvPr/>
        </p:nvSpPr>
        <p:spPr>
          <a:xfrm>
            <a:off x="687803" y="181957"/>
            <a:ext cx="11210856" cy="60631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For Steps 4 and 5, here’s an interesting article:</a:t>
            </a:r>
            <a:b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https://dt1086.medium.com/advantages-and-disadvantages-of-various-machine-learning-algorithms-b6d7cbbd88cd</a:t>
            </a:r>
            <a:b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6: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algorithm from Step 2 on the given dataset. Useful link: </a:t>
            </a:r>
            <a:r>
              <a:rPr lang="en-US" sz="28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https://scikit-learn.org/stable/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7: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Python to implement </a:t>
            </a:r>
            <a:r>
              <a:rPr lang="en-US" sz="2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evaluation metrics to assess algorithm performance from Step 2. Useful link: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https://scikit-learn.org/stable/modules/model_evaluation.html</a:t>
            </a: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8: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Analyze results from Step 7 (same Word document) and recommend areas of improvement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683FFCA-BB37-0F31-92E5-15A35BBD20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249" y="266651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06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E155-1CFD-1C64-E433-C7AA2F0E0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F00A2D-0462-39CC-03AB-5D6DF5DA27D8}"/>
              </a:ext>
            </a:extLst>
          </p:cNvPr>
          <p:cNvSpPr txBox="1"/>
          <p:nvPr/>
        </p:nvSpPr>
        <p:spPr>
          <a:xfrm>
            <a:off x="687803" y="181957"/>
            <a:ext cx="11210856" cy="38472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br>
              <a:rPr lang="en-US" sz="24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9: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 Task 1 Gitlab branch. Upload/push Python file,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dataset file, branch history copy into Task 1 Gitlab branch.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10: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link to Task 1 Gitlab branch in “Comments to Evaluator” section in Task 1 submission drop box. Upload Word document directly into Task 1 submission drop box. </a:t>
            </a:r>
            <a:b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41EFA8A-8863-91CF-44C3-661BD158A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249" y="266651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08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C399E-8834-039E-BED2-104A04FFB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4703-EBAD-F189-7D01-ED413106A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2112" y="511239"/>
            <a:ext cx="9665994" cy="54864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2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038344E2-F3B6-F81C-C17F-4897E8719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98" y="617517"/>
            <a:ext cx="609601" cy="78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02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2951</TotalTime>
  <Words>1427</Words>
  <Application>Microsoft Office PowerPoint</Application>
  <PresentationFormat>Widescreen</PresentationFormat>
  <Paragraphs>94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   D682  AI Optimization for Computer Scientists     </vt:lpstr>
      <vt:lpstr>   Overview of Task Requirements for Tasks 1 - 4     </vt:lpstr>
      <vt:lpstr>PowerPoint Presentation</vt:lpstr>
      <vt:lpstr> Task 1     </vt:lpstr>
      <vt:lpstr>PowerPoint Presentation</vt:lpstr>
      <vt:lpstr>PowerPoint Presentation</vt:lpstr>
      <vt:lpstr>PowerPoint Presentation</vt:lpstr>
      <vt:lpstr>PowerPoint Presentation</vt:lpstr>
      <vt:lpstr> Task 2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Task 3     </vt:lpstr>
      <vt:lpstr>PowerPoint Presentation</vt:lpstr>
      <vt:lpstr>PowerPoint Presentation</vt:lpstr>
      <vt:lpstr>PowerPoint Presentation</vt:lpstr>
      <vt:lpstr>PowerPoint Presentation</vt:lpstr>
      <vt:lpstr> Task 4  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Collaborating with Program Mentors (PMs)</dc:title>
  <dc:creator>Robert Ferdinand</dc:creator>
  <cp:lastModifiedBy>Robert Ferdinand</cp:lastModifiedBy>
  <cp:revision>965</cp:revision>
  <dcterms:created xsi:type="dcterms:W3CDTF">2023-01-04T01:20:27Z</dcterms:created>
  <dcterms:modified xsi:type="dcterms:W3CDTF">2025-07-17T02:28:30Z</dcterms:modified>
</cp:coreProperties>
</file>