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 id="2147483660" r:id="rId2"/>
    <p:sldMasterId id="2147483661" r:id="rId3"/>
    <p:sldMasterId id="2147483662" r:id="rId4"/>
    <p:sldMasterId id="2147483663" r:id="rId5"/>
    <p:sldMasterId id="2147483664" r:id="rId6"/>
    <p:sldMasterId id="2147483665" r:id="rId7"/>
    <p:sldMasterId id="2147483675" r:id="rId8"/>
    <p:sldMasterId id="2147483677" r:id="rId9"/>
  </p:sldMasterIdLst>
  <p:notesMasterIdLst>
    <p:notesMasterId r:id="rId19"/>
  </p:notesMasterIdLst>
  <p:sldIdLst>
    <p:sldId id="256" r:id="rId10"/>
    <p:sldId id="261" r:id="rId11"/>
    <p:sldId id="263" r:id="rId12"/>
    <p:sldId id="266" r:id="rId13"/>
    <p:sldId id="260" r:id="rId14"/>
    <p:sldId id="257" r:id="rId15"/>
    <p:sldId id="265" r:id="rId16"/>
    <p:sldId id="264" r:id="rId17"/>
    <p:sldId id="26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4986DA-3F0E-47C2-B620-AD4DE15985D3}" v="928" dt="2025-08-12T18:57:27.6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495" autoAdjust="0"/>
    <p:restoredTop sz="88175"/>
  </p:normalViewPr>
  <p:slideViewPr>
    <p:cSldViewPr snapToGrid="0">
      <p:cViewPr varScale="1">
        <p:scale>
          <a:sx n="198" d="100"/>
          <a:sy n="198" d="100"/>
        </p:scale>
        <p:origin x="1888" y="1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2" d="100"/>
          <a:sy n="72" d="100"/>
        </p:scale>
        <p:origin x="2261"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microsoft.com/office/2016/11/relationships/changesInfo" Target="changesInfos/changesInfo1.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tableStyles" Target="tableStyles.xml"/><Relationship Id="rId10" Type="http://schemas.openxmlformats.org/officeDocument/2006/relationships/slide" Target="slides/slide1.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sley Dempster" userId="6ecc6ac8-53c7-4eea-8e4c-99a81448cc2d" providerId="ADAL" clId="{D84986DA-3F0E-47C2-B620-AD4DE15985D3}"/>
    <pc:docChg chg="undo custSel modSld sldOrd modMainMaster">
      <pc:chgData name="Wesley Dempster" userId="6ecc6ac8-53c7-4eea-8e4c-99a81448cc2d" providerId="ADAL" clId="{D84986DA-3F0E-47C2-B620-AD4DE15985D3}" dt="2025-09-24T17:59:51.760" v="2558"/>
      <pc:docMkLst>
        <pc:docMk/>
      </pc:docMkLst>
      <pc:sldChg chg="addSp delSp modSp mod chgLayout">
        <pc:chgData name="Wesley Dempster" userId="6ecc6ac8-53c7-4eea-8e4c-99a81448cc2d" providerId="ADAL" clId="{D84986DA-3F0E-47C2-B620-AD4DE15985D3}" dt="2025-08-12T18:48:57.116" v="2319" actId="122"/>
        <pc:sldMkLst>
          <pc:docMk/>
          <pc:sldMk cId="3886337519" sldId="256"/>
        </pc:sldMkLst>
      </pc:sldChg>
      <pc:sldChg chg="addSp delSp modSp mod">
        <pc:chgData name="Wesley Dempster" userId="6ecc6ac8-53c7-4eea-8e4c-99a81448cc2d" providerId="ADAL" clId="{D84986DA-3F0E-47C2-B620-AD4DE15985D3}" dt="2025-08-12T18:52:38.795" v="2473" actId="13244"/>
        <pc:sldMkLst>
          <pc:docMk/>
          <pc:sldMk cId="2442957183" sldId="257"/>
        </pc:sldMkLst>
      </pc:sldChg>
      <pc:sldChg chg="addSp delSp modSp mod">
        <pc:chgData name="Wesley Dempster" userId="6ecc6ac8-53c7-4eea-8e4c-99a81448cc2d" providerId="ADAL" clId="{D84986DA-3F0E-47C2-B620-AD4DE15985D3}" dt="2025-08-12T18:52:34.997" v="2472" actId="13244"/>
        <pc:sldMkLst>
          <pc:docMk/>
          <pc:sldMk cId="601885926" sldId="260"/>
        </pc:sldMkLst>
      </pc:sldChg>
      <pc:sldChg chg="addSp delSp modSp mod">
        <pc:chgData name="Wesley Dempster" userId="6ecc6ac8-53c7-4eea-8e4c-99a81448cc2d" providerId="ADAL" clId="{D84986DA-3F0E-47C2-B620-AD4DE15985D3}" dt="2025-08-12T18:55:10.162" v="2509" actId="962"/>
        <pc:sldMkLst>
          <pc:docMk/>
          <pc:sldMk cId="1645994877" sldId="261"/>
        </pc:sldMkLst>
      </pc:sldChg>
      <pc:sldChg chg="addSp delSp modSp mod">
        <pc:chgData name="Wesley Dempster" userId="6ecc6ac8-53c7-4eea-8e4c-99a81448cc2d" providerId="ADAL" clId="{D84986DA-3F0E-47C2-B620-AD4DE15985D3}" dt="2025-08-12T18:53:42.543" v="2504" actId="13244"/>
        <pc:sldMkLst>
          <pc:docMk/>
          <pc:sldMk cId="2410063702" sldId="262"/>
        </pc:sldMkLst>
      </pc:sldChg>
      <pc:sldChg chg="addSp delSp modSp mod">
        <pc:chgData name="Wesley Dempster" userId="6ecc6ac8-53c7-4eea-8e4c-99a81448cc2d" providerId="ADAL" clId="{D84986DA-3F0E-47C2-B620-AD4DE15985D3}" dt="2025-08-12T18:52:26.766" v="2470" actId="13244"/>
        <pc:sldMkLst>
          <pc:docMk/>
          <pc:sldMk cId="4035383516" sldId="263"/>
        </pc:sldMkLst>
      </pc:sldChg>
      <pc:sldChg chg="addSp delSp modSp mod">
        <pc:chgData name="Wesley Dempster" userId="6ecc6ac8-53c7-4eea-8e4c-99a81448cc2d" providerId="ADAL" clId="{D84986DA-3F0E-47C2-B620-AD4DE15985D3}" dt="2025-08-12T18:52:42.517" v="2474" actId="13244"/>
        <pc:sldMkLst>
          <pc:docMk/>
          <pc:sldMk cId="1114439803" sldId="264"/>
        </pc:sldMkLst>
      </pc:sldChg>
      <pc:sldChg chg="addSp delSp modSp mod ord">
        <pc:chgData name="Wesley Dempster" userId="6ecc6ac8-53c7-4eea-8e4c-99a81448cc2d" providerId="ADAL" clId="{D84986DA-3F0E-47C2-B620-AD4DE15985D3}" dt="2025-09-24T17:59:51.760" v="2558"/>
        <pc:sldMkLst>
          <pc:docMk/>
          <pc:sldMk cId="2670232987" sldId="265"/>
        </pc:sldMkLst>
      </pc:sldChg>
      <pc:sldChg chg="addSp delSp modSp mod">
        <pc:chgData name="Wesley Dempster" userId="6ecc6ac8-53c7-4eea-8e4c-99a81448cc2d" providerId="ADAL" clId="{D84986DA-3F0E-47C2-B620-AD4DE15985D3}" dt="2025-08-12T18:52:31.333" v="2471" actId="13244"/>
        <pc:sldMkLst>
          <pc:docMk/>
          <pc:sldMk cId="1611316292" sldId="266"/>
        </pc:sldMkLst>
      </pc:sldChg>
      <pc:sldMasterChg chg="delSp modSp mod modSldLayout">
        <pc:chgData name="Wesley Dempster" userId="6ecc6ac8-53c7-4eea-8e4c-99a81448cc2d" providerId="ADAL" clId="{D84986DA-3F0E-47C2-B620-AD4DE15985D3}" dt="2025-08-12T18:56:24.848" v="2512" actId="1076"/>
        <pc:sldMasterMkLst>
          <pc:docMk/>
          <pc:sldMasterMk cId="3111890627" sldId="2147483660"/>
        </pc:sldMasterMkLst>
        <pc:sldLayoutChg chg="delSp modSp mod">
          <pc:chgData name="Wesley Dempster" userId="6ecc6ac8-53c7-4eea-8e4c-99a81448cc2d" providerId="ADAL" clId="{D84986DA-3F0E-47C2-B620-AD4DE15985D3}" dt="2025-08-12T18:56:24.848" v="2512" actId="1076"/>
          <pc:sldLayoutMkLst>
            <pc:docMk/>
            <pc:sldMasterMk cId="3111890627" sldId="2147483660"/>
            <pc:sldLayoutMk cId="447301806" sldId="2147483673"/>
          </pc:sldLayoutMkLst>
        </pc:sldLayoutChg>
      </pc:sldMasterChg>
      <pc:sldMasterChg chg="delSp modSp mod modSldLayout">
        <pc:chgData name="Wesley Dempster" userId="6ecc6ac8-53c7-4eea-8e4c-99a81448cc2d" providerId="ADAL" clId="{D84986DA-3F0E-47C2-B620-AD4DE15985D3}" dt="2025-09-24T17:59:08.414" v="2556" actId="20577"/>
        <pc:sldMasterMkLst>
          <pc:docMk/>
          <pc:sldMasterMk cId="3972223438" sldId="2147483661"/>
        </pc:sldMasterMkLst>
        <pc:sldLayoutChg chg="delSp modSp mod">
          <pc:chgData name="Wesley Dempster" userId="6ecc6ac8-53c7-4eea-8e4c-99a81448cc2d" providerId="ADAL" clId="{D84986DA-3F0E-47C2-B620-AD4DE15985D3}" dt="2025-09-24T17:59:08.414" v="2556" actId="20577"/>
          <pc:sldLayoutMkLst>
            <pc:docMk/>
            <pc:sldMasterMk cId="3972223438" sldId="2147483661"/>
            <pc:sldLayoutMk cId="2573250636" sldId="2147483674"/>
          </pc:sldLayoutMkLst>
          <pc:spChg chg="mod">
            <ac:chgData name="Wesley Dempster" userId="6ecc6ac8-53c7-4eea-8e4c-99a81448cc2d" providerId="ADAL" clId="{D84986DA-3F0E-47C2-B620-AD4DE15985D3}" dt="2025-09-24T17:59:08.414" v="2556" actId="20577"/>
            <ac:spMkLst>
              <pc:docMk/>
              <pc:sldMasterMk cId="3972223438" sldId="2147483661"/>
              <pc:sldLayoutMk cId="2573250636" sldId="2147483674"/>
              <ac:spMk id="11" creationId="{7EDFAC59-C97C-7FCD-948B-DDC4288A094D}"/>
            </ac:spMkLst>
          </pc:spChg>
        </pc:sldLayoutChg>
      </pc:sldMasterChg>
      <pc:sldMasterChg chg="addSp delSp modSp mod modSldLayout">
        <pc:chgData name="Wesley Dempster" userId="6ecc6ac8-53c7-4eea-8e4c-99a81448cc2d" providerId="ADAL" clId="{D84986DA-3F0E-47C2-B620-AD4DE15985D3}" dt="2025-08-13T15:58:31.958" v="2552" actId="20577"/>
        <pc:sldMasterMkLst>
          <pc:docMk/>
          <pc:sldMasterMk cId="3364133303" sldId="2147483662"/>
        </pc:sldMasterMkLst>
        <pc:sldLayoutChg chg="delSp modSp mod">
          <pc:chgData name="Wesley Dempster" userId="6ecc6ac8-53c7-4eea-8e4c-99a81448cc2d" providerId="ADAL" clId="{D84986DA-3F0E-47C2-B620-AD4DE15985D3}" dt="2025-08-13T15:58:31.958" v="2552" actId="20577"/>
          <pc:sldLayoutMkLst>
            <pc:docMk/>
            <pc:sldMasterMk cId="3364133303" sldId="2147483662"/>
            <pc:sldLayoutMk cId="810614987" sldId="2147483672"/>
          </pc:sldLayoutMkLst>
        </pc:sldLayoutChg>
      </pc:sldMasterChg>
      <pc:sldMasterChg chg="delSp modSp mod modSldLayout">
        <pc:chgData name="Wesley Dempster" userId="6ecc6ac8-53c7-4eea-8e4c-99a81448cc2d" providerId="ADAL" clId="{D84986DA-3F0E-47C2-B620-AD4DE15985D3}" dt="2025-08-12T18:20:16.103" v="1768" actId="478"/>
        <pc:sldMasterMkLst>
          <pc:docMk/>
          <pc:sldMasterMk cId="1200359883" sldId="2147483663"/>
        </pc:sldMasterMkLst>
        <pc:sldLayoutChg chg="delSp modSp mod">
          <pc:chgData name="Wesley Dempster" userId="6ecc6ac8-53c7-4eea-8e4c-99a81448cc2d" providerId="ADAL" clId="{D84986DA-3F0E-47C2-B620-AD4DE15985D3}" dt="2025-08-12T17:51:53.342" v="1588" actId="20577"/>
          <pc:sldLayoutMkLst>
            <pc:docMk/>
            <pc:sldMasterMk cId="1200359883" sldId="2147483663"/>
            <pc:sldLayoutMk cId="1404365860" sldId="2147483648"/>
          </pc:sldLayoutMkLst>
        </pc:sldLayoutChg>
      </pc:sldMasterChg>
      <pc:sldMasterChg chg="delSp modSp mod modSldLayout">
        <pc:chgData name="Wesley Dempster" userId="6ecc6ac8-53c7-4eea-8e4c-99a81448cc2d" providerId="ADAL" clId="{D84986DA-3F0E-47C2-B620-AD4DE15985D3}" dt="2025-08-12T18:57:52.448" v="2542" actId="1076"/>
        <pc:sldMasterMkLst>
          <pc:docMk/>
          <pc:sldMasterMk cId="1305916439" sldId="2147483664"/>
        </pc:sldMasterMkLst>
        <pc:sldLayoutChg chg="delSp modSp mod">
          <pc:chgData name="Wesley Dempster" userId="6ecc6ac8-53c7-4eea-8e4c-99a81448cc2d" providerId="ADAL" clId="{D84986DA-3F0E-47C2-B620-AD4DE15985D3}" dt="2025-08-12T18:57:52.448" v="2542" actId="1076"/>
          <pc:sldLayoutMkLst>
            <pc:docMk/>
            <pc:sldMasterMk cId="1305916439" sldId="2147483664"/>
            <pc:sldLayoutMk cId="2859034572" sldId="2147483669"/>
          </pc:sldLayoutMkLst>
        </pc:sldLayoutChg>
      </pc:sldMasterChg>
      <pc:sldMasterChg chg="delSp modSp mod modSldLayout">
        <pc:chgData name="Wesley Dempster" userId="6ecc6ac8-53c7-4eea-8e4c-99a81448cc2d" providerId="ADAL" clId="{D84986DA-3F0E-47C2-B620-AD4DE15985D3}" dt="2025-08-12T18:39:40.207" v="2093" actId="478"/>
        <pc:sldMasterMkLst>
          <pc:docMk/>
          <pc:sldMasterMk cId="4043881663" sldId="2147483665"/>
        </pc:sldMasterMkLst>
        <pc:sldLayoutChg chg="delSp modSp mod">
          <pc:chgData name="Wesley Dempster" userId="6ecc6ac8-53c7-4eea-8e4c-99a81448cc2d" providerId="ADAL" clId="{D84986DA-3F0E-47C2-B620-AD4DE15985D3}" dt="2025-08-12T17:57:05.953" v="1715" actId="14100"/>
          <pc:sldLayoutMkLst>
            <pc:docMk/>
            <pc:sldMasterMk cId="4043881663" sldId="2147483665"/>
            <pc:sldLayoutMk cId="802839272" sldId="2147483671"/>
          </pc:sldLayoutMkLst>
        </pc:sldLayoutChg>
      </pc:sldMasterChg>
      <pc:sldMasterChg chg="delSp modSp mod modSldLayout">
        <pc:chgData name="Wesley Dempster" userId="6ecc6ac8-53c7-4eea-8e4c-99a81448cc2d" providerId="ADAL" clId="{D84986DA-3F0E-47C2-B620-AD4DE15985D3}" dt="2025-08-12T18:22:04.695" v="1775" actId="478"/>
        <pc:sldMasterMkLst>
          <pc:docMk/>
          <pc:sldMasterMk cId="2874292675" sldId="2147483666"/>
        </pc:sldMasterMkLst>
        <pc:sldLayoutChg chg="delSp mod">
          <pc:chgData name="Wesley Dempster" userId="6ecc6ac8-53c7-4eea-8e4c-99a81448cc2d" providerId="ADAL" clId="{D84986DA-3F0E-47C2-B620-AD4DE15985D3}" dt="2025-08-12T17:36:46.861" v="846" actId="478"/>
          <pc:sldLayoutMkLst>
            <pc:docMk/>
            <pc:sldMasterMk cId="2874292675" sldId="2147483666"/>
            <pc:sldLayoutMk cId="3414635432" sldId="2147483668"/>
          </pc:sldLayoutMkLst>
        </pc:sldLayoutChg>
      </pc:sldMasterChg>
      <pc:sldMasterChg chg="delSp modSp mod modSldLayout">
        <pc:chgData name="Wesley Dempster" userId="6ecc6ac8-53c7-4eea-8e4c-99a81448cc2d" providerId="ADAL" clId="{D84986DA-3F0E-47C2-B620-AD4DE15985D3}" dt="2025-08-12T18:58:04.323" v="2543" actId="1076"/>
        <pc:sldMasterMkLst>
          <pc:docMk/>
          <pc:sldMasterMk cId="22384579" sldId="2147483675"/>
        </pc:sldMasterMkLst>
        <pc:sldLayoutChg chg="delSp modSp mod">
          <pc:chgData name="Wesley Dempster" userId="6ecc6ac8-53c7-4eea-8e4c-99a81448cc2d" providerId="ADAL" clId="{D84986DA-3F0E-47C2-B620-AD4DE15985D3}" dt="2025-08-12T18:58:04.323" v="2543" actId="1076"/>
          <pc:sldLayoutMkLst>
            <pc:docMk/>
            <pc:sldMasterMk cId="22384579" sldId="2147483675"/>
            <pc:sldLayoutMk cId="1894898032" sldId="2147483676"/>
          </pc:sldLayoutMkLst>
        </pc:sldLayoutChg>
      </pc:sldMasterChg>
      <pc:sldMasterChg chg="delSp modSp mod modSldLayout">
        <pc:chgData name="Wesley Dempster" userId="6ecc6ac8-53c7-4eea-8e4c-99a81448cc2d" providerId="ADAL" clId="{D84986DA-3F0E-47C2-B620-AD4DE15985D3}" dt="2025-08-12T18:58:16.447" v="2551" actId="1038"/>
        <pc:sldMasterMkLst>
          <pc:docMk/>
          <pc:sldMasterMk cId="2501474246" sldId="2147483677"/>
        </pc:sldMasterMkLst>
        <pc:sldLayoutChg chg="delSp modSp mod">
          <pc:chgData name="Wesley Dempster" userId="6ecc6ac8-53c7-4eea-8e4c-99a81448cc2d" providerId="ADAL" clId="{D84986DA-3F0E-47C2-B620-AD4DE15985D3}" dt="2025-08-12T18:58:16.447" v="2551" actId="1038"/>
          <pc:sldLayoutMkLst>
            <pc:docMk/>
            <pc:sldMasterMk cId="2501474246" sldId="2147483677"/>
            <pc:sldLayoutMk cId="3485684667" sldId="2147483678"/>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D80A4A-31CB-467E-B33C-2C743616037F}" type="datetimeFigureOut">
              <a:rPr lang="en-US" smtClean="0"/>
              <a:t>12/4/25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1F3393-0852-4D25-AB51-EEBCE0C26F6A}" type="slidenum">
              <a:rPr lang="en-US" smtClean="0"/>
              <a:t>‹#›</a:t>
            </a:fld>
            <a:endParaRPr lang="en-US"/>
          </a:p>
        </p:txBody>
      </p:sp>
    </p:spTree>
    <p:extLst>
      <p:ext uri="{BB962C8B-B14F-4D97-AF65-F5344CB8AC3E}">
        <p14:creationId xmlns:p14="http://schemas.microsoft.com/office/powerpoint/2010/main" val="3055675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1F3393-0852-4D25-AB51-EEBCE0C26F6A}" type="slidenum">
              <a:rPr lang="en-US" smtClean="0"/>
              <a:t>1</a:t>
            </a:fld>
            <a:endParaRPr lang="en-US"/>
          </a:p>
        </p:txBody>
      </p:sp>
    </p:spTree>
    <p:extLst>
      <p:ext uri="{BB962C8B-B14F-4D97-AF65-F5344CB8AC3E}">
        <p14:creationId xmlns:p14="http://schemas.microsoft.com/office/powerpoint/2010/main" val="1541797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Alt text: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Generic diagram of Drifting Goals archetype; ovals—one at center, two above, two below—represent variables linked by arrows.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Long description: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Vertically oriented causal loop diagram with empty central oval flanked by two more ovals above it and two more, below it. Arrows point to and from the ovals, intended to be adjusted when generic causal loop diagram is filled in with specific information.</a:t>
            </a:r>
          </a:p>
          <a:p>
            <a:endParaRPr lang="en-US" dirty="0"/>
          </a:p>
        </p:txBody>
      </p:sp>
      <p:sp>
        <p:nvSpPr>
          <p:cNvPr id="4" name="Slide Number Placeholder 3"/>
          <p:cNvSpPr>
            <a:spLocks noGrp="1"/>
          </p:cNvSpPr>
          <p:nvPr>
            <p:ph type="sldNum" sz="quarter" idx="5"/>
          </p:nvPr>
        </p:nvSpPr>
        <p:spPr/>
        <p:txBody>
          <a:bodyPr/>
          <a:lstStyle/>
          <a:p>
            <a:fld id="{521F3393-0852-4D25-AB51-EEBCE0C26F6A}" type="slidenum">
              <a:rPr lang="en-US" smtClean="0"/>
              <a:t>2</a:t>
            </a:fld>
            <a:endParaRPr lang="en-US"/>
          </a:p>
        </p:txBody>
      </p:sp>
    </p:spTree>
    <p:extLst>
      <p:ext uri="{BB962C8B-B14F-4D97-AF65-F5344CB8AC3E}">
        <p14:creationId xmlns:p14="http://schemas.microsoft.com/office/powerpoint/2010/main" val="31471272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Alt text: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Generic diagram of Escalation archetype; seven ovals representing variables form two loops linked by arrows.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Long description: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Horizontally oriented causal loop diagram with empty central oval and six more ovals, three linked to each side of the central oval. Arrows point to and from the ovals, intended to be adjusted when generic causal loop diagram is filled in with specific information.</a:t>
            </a:r>
          </a:p>
          <a:p>
            <a:endParaRPr lang="en-US" dirty="0"/>
          </a:p>
        </p:txBody>
      </p:sp>
      <p:sp>
        <p:nvSpPr>
          <p:cNvPr id="4" name="Slide Number Placeholder 3"/>
          <p:cNvSpPr>
            <a:spLocks noGrp="1"/>
          </p:cNvSpPr>
          <p:nvPr>
            <p:ph type="sldNum" sz="quarter" idx="5"/>
          </p:nvPr>
        </p:nvSpPr>
        <p:spPr/>
        <p:txBody>
          <a:bodyPr/>
          <a:lstStyle/>
          <a:p>
            <a:fld id="{521F3393-0852-4D25-AB51-EEBCE0C26F6A}" type="slidenum">
              <a:rPr lang="en-US" smtClean="0"/>
              <a:t>3</a:t>
            </a:fld>
            <a:endParaRPr lang="en-US"/>
          </a:p>
        </p:txBody>
      </p:sp>
    </p:spTree>
    <p:extLst>
      <p:ext uri="{BB962C8B-B14F-4D97-AF65-F5344CB8AC3E}">
        <p14:creationId xmlns:p14="http://schemas.microsoft.com/office/powerpoint/2010/main" val="2673022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Alt text: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Generic diagram of Fixes That Fail archetype; ovals—two side-by-side and another below— represent variables linked by arrows.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Long description: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Causal loop diagram with two empty central ovals side-by-side and a third below them and centered. Arrows point to and from the ovals, intended to be adjusted when generic causal loop diagram is filled in with specific information.</a:t>
            </a:r>
          </a:p>
          <a:p>
            <a:endParaRPr lang="en-US" dirty="0"/>
          </a:p>
        </p:txBody>
      </p:sp>
      <p:sp>
        <p:nvSpPr>
          <p:cNvPr id="4" name="Slide Number Placeholder 3"/>
          <p:cNvSpPr>
            <a:spLocks noGrp="1"/>
          </p:cNvSpPr>
          <p:nvPr>
            <p:ph type="sldNum" sz="quarter" idx="5"/>
          </p:nvPr>
        </p:nvSpPr>
        <p:spPr/>
        <p:txBody>
          <a:bodyPr/>
          <a:lstStyle/>
          <a:p>
            <a:fld id="{521F3393-0852-4D25-AB51-EEBCE0C26F6A}" type="slidenum">
              <a:rPr lang="en-US" smtClean="0"/>
              <a:t>4</a:t>
            </a:fld>
            <a:endParaRPr lang="en-US"/>
          </a:p>
        </p:txBody>
      </p:sp>
    </p:spTree>
    <p:extLst>
      <p:ext uri="{BB962C8B-B14F-4D97-AF65-F5344CB8AC3E}">
        <p14:creationId xmlns:p14="http://schemas.microsoft.com/office/powerpoint/2010/main" val="756620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Alt text: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Generic diagram of Growth and Underinvestment archetype; a number of ovals represent variables are linked by arrows.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Long description: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Causal loop diagram with seven empty ovals forming several loops. Arrows point to and from the ovals, intended to be adjusted when generic causal loop diagram is filled in with specific information.</a:t>
            </a:r>
          </a:p>
          <a:p>
            <a:endParaRPr lang="en-US" dirty="0"/>
          </a:p>
        </p:txBody>
      </p:sp>
      <p:sp>
        <p:nvSpPr>
          <p:cNvPr id="4" name="Slide Number Placeholder 3"/>
          <p:cNvSpPr>
            <a:spLocks noGrp="1"/>
          </p:cNvSpPr>
          <p:nvPr>
            <p:ph type="sldNum" sz="quarter" idx="5"/>
          </p:nvPr>
        </p:nvSpPr>
        <p:spPr/>
        <p:txBody>
          <a:bodyPr/>
          <a:lstStyle/>
          <a:p>
            <a:fld id="{521F3393-0852-4D25-AB51-EEBCE0C26F6A}" type="slidenum">
              <a:rPr lang="en-US" smtClean="0"/>
              <a:t>5</a:t>
            </a:fld>
            <a:endParaRPr lang="en-US"/>
          </a:p>
        </p:txBody>
      </p:sp>
    </p:spTree>
    <p:extLst>
      <p:ext uri="{BB962C8B-B14F-4D97-AF65-F5344CB8AC3E}">
        <p14:creationId xmlns:p14="http://schemas.microsoft.com/office/powerpoint/2010/main" val="2673379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Alt text: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Generic diagram of Limits to Success archetype; four ovals representing variables form two loops linked by arrows.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Long description: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Causal loop diagram with three empty ovals form two loops. A fourth oval is positioned above and to the right of the main diagram. Arrows point to and from the ovals, intended to be adjusted when generic causal loop diagram is filled in with specific information.</a:t>
            </a:r>
          </a:p>
          <a:p>
            <a:endParaRPr lang="en-US" dirty="0"/>
          </a:p>
        </p:txBody>
      </p:sp>
      <p:sp>
        <p:nvSpPr>
          <p:cNvPr id="4" name="Slide Number Placeholder 3"/>
          <p:cNvSpPr>
            <a:spLocks noGrp="1"/>
          </p:cNvSpPr>
          <p:nvPr>
            <p:ph type="sldNum" sz="quarter" idx="5"/>
          </p:nvPr>
        </p:nvSpPr>
        <p:spPr/>
        <p:txBody>
          <a:bodyPr/>
          <a:lstStyle/>
          <a:p>
            <a:fld id="{521F3393-0852-4D25-AB51-EEBCE0C26F6A}" type="slidenum">
              <a:rPr lang="en-US" smtClean="0"/>
              <a:t>6</a:t>
            </a:fld>
            <a:endParaRPr lang="en-US"/>
          </a:p>
        </p:txBody>
      </p:sp>
    </p:spTree>
    <p:extLst>
      <p:ext uri="{BB962C8B-B14F-4D97-AF65-F5344CB8AC3E}">
        <p14:creationId xmlns:p14="http://schemas.microsoft.com/office/powerpoint/2010/main" val="2984899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Alt text: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Generic diagram of Shifting the Burden archetype; four rectangles representing variables form loops linked by arrows.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Long description: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Causal loop diagram with three empty rectangles form two loops. A fourth rectangle is positioned to the right of the main diagram. Arrows point to and from the ovals, intended to be adjusted when generic causal loop diagram is filled in with specific information.</a:t>
            </a:r>
          </a:p>
          <a:p>
            <a:endParaRPr lang="en-US" dirty="0"/>
          </a:p>
        </p:txBody>
      </p:sp>
      <p:sp>
        <p:nvSpPr>
          <p:cNvPr id="4" name="Slide Number Placeholder 3"/>
          <p:cNvSpPr>
            <a:spLocks noGrp="1"/>
          </p:cNvSpPr>
          <p:nvPr>
            <p:ph type="sldNum" sz="quarter" idx="5"/>
          </p:nvPr>
        </p:nvSpPr>
        <p:spPr/>
        <p:txBody>
          <a:bodyPr/>
          <a:lstStyle/>
          <a:p>
            <a:fld id="{521F3393-0852-4D25-AB51-EEBCE0C26F6A}" type="slidenum">
              <a:rPr lang="en-US" smtClean="0"/>
              <a:t>7</a:t>
            </a:fld>
            <a:endParaRPr lang="en-US"/>
          </a:p>
        </p:txBody>
      </p:sp>
    </p:spTree>
    <p:extLst>
      <p:ext uri="{BB962C8B-B14F-4D97-AF65-F5344CB8AC3E}">
        <p14:creationId xmlns:p14="http://schemas.microsoft.com/office/powerpoint/2010/main" val="13949380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Alt text: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Generic diagram of Success to the Successful archetype; five ovals representing variables form loops linked by arrows.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Long description: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Causal loop diagram with five empty ovals forming two loops. The central oval is linked to two separate loops on left and right. Arrows point to and from the ovals, intended to be adjusted when generic causal loop diagram is filled in with specific information.</a:t>
            </a:r>
          </a:p>
          <a:p>
            <a:endParaRPr lang="en-US" dirty="0"/>
          </a:p>
        </p:txBody>
      </p:sp>
      <p:sp>
        <p:nvSpPr>
          <p:cNvPr id="4" name="Slide Number Placeholder 3"/>
          <p:cNvSpPr>
            <a:spLocks noGrp="1"/>
          </p:cNvSpPr>
          <p:nvPr>
            <p:ph type="sldNum" sz="quarter" idx="5"/>
          </p:nvPr>
        </p:nvSpPr>
        <p:spPr/>
        <p:txBody>
          <a:bodyPr/>
          <a:lstStyle/>
          <a:p>
            <a:fld id="{521F3393-0852-4D25-AB51-EEBCE0C26F6A}" type="slidenum">
              <a:rPr lang="en-US" smtClean="0"/>
              <a:t>8</a:t>
            </a:fld>
            <a:endParaRPr lang="en-US"/>
          </a:p>
        </p:txBody>
      </p:sp>
    </p:spTree>
    <p:extLst>
      <p:ext uri="{BB962C8B-B14F-4D97-AF65-F5344CB8AC3E}">
        <p14:creationId xmlns:p14="http://schemas.microsoft.com/office/powerpoint/2010/main" val="26161551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Alt text: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Generic diagram of Tragedy of the Commons archetype; seven ovals representing variables form multiple loops linked by arrows.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Long description: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Causal loop diagram with seven empty ovals forming five loops, some inside others. A single oval is positioned outside the loops to the right. Arrows point to and from the ovals, intended to be adjusted when generic causal loop diagram is filled in with specific information.</a:t>
            </a:r>
          </a:p>
          <a:p>
            <a:endParaRPr lang="en-US" dirty="0"/>
          </a:p>
        </p:txBody>
      </p:sp>
      <p:sp>
        <p:nvSpPr>
          <p:cNvPr id="4" name="Slide Number Placeholder 3"/>
          <p:cNvSpPr>
            <a:spLocks noGrp="1"/>
          </p:cNvSpPr>
          <p:nvPr>
            <p:ph type="sldNum" sz="quarter" idx="5"/>
          </p:nvPr>
        </p:nvSpPr>
        <p:spPr/>
        <p:txBody>
          <a:bodyPr/>
          <a:lstStyle/>
          <a:p>
            <a:fld id="{521F3393-0852-4D25-AB51-EEBCE0C26F6A}" type="slidenum">
              <a:rPr lang="en-US" smtClean="0"/>
              <a:t>9</a:t>
            </a:fld>
            <a:endParaRPr lang="en-US"/>
          </a:p>
        </p:txBody>
      </p:sp>
    </p:spTree>
    <p:extLst>
      <p:ext uri="{BB962C8B-B14F-4D97-AF65-F5344CB8AC3E}">
        <p14:creationId xmlns:p14="http://schemas.microsoft.com/office/powerpoint/2010/main" val="295413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4635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ext Placeholder 21">
            <a:extLst>
              <a:ext uri="{FF2B5EF4-FFF2-40B4-BE49-F238E27FC236}">
                <a16:creationId xmlns:a16="http://schemas.microsoft.com/office/drawing/2014/main" id="{33993EC2-2A4E-116E-2EF4-5364E19AD52D}"/>
              </a:ext>
            </a:extLst>
          </p:cNvPr>
          <p:cNvSpPr>
            <a:spLocks noGrp="1"/>
          </p:cNvSpPr>
          <p:nvPr>
            <p:ph type="body" sz="quarter" idx="17" hasCustomPrompt="1"/>
          </p:nvPr>
        </p:nvSpPr>
        <p:spPr>
          <a:xfrm>
            <a:off x="3943846" y="2217236"/>
            <a:ext cx="1947971" cy="669925"/>
          </a:xfrm>
          <a:prstGeom prst="rect">
            <a:avLst/>
          </a:prstGeom>
        </p:spPr>
        <p:txBody>
          <a:bodyPr>
            <a:noAutofit/>
          </a:bodyPr>
          <a:lstStyle>
            <a:lvl1pPr marL="0" indent="0" algn="ctr">
              <a:buNone/>
              <a:defRPr sz="1600"/>
            </a:lvl1pPr>
          </a:lstStyle>
          <a:p>
            <a:pPr lvl="0"/>
            <a:r>
              <a:rPr lang="en-US" dirty="0"/>
              <a:t>Add label for “Goal”</a:t>
            </a:r>
          </a:p>
        </p:txBody>
      </p:sp>
      <p:sp>
        <p:nvSpPr>
          <p:cNvPr id="7" name="Text Placeholder 21">
            <a:extLst>
              <a:ext uri="{FF2B5EF4-FFF2-40B4-BE49-F238E27FC236}">
                <a16:creationId xmlns:a16="http://schemas.microsoft.com/office/drawing/2014/main" id="{78DDC126-BED6-AD1E-E0F9-E52B5F203AC6}"/>
              </a:ext>
            </a:extLst>
          </p:cNvPr>
          <p:cNvSpPr>
            <a:spLocks noGrp="1"/>
          </p:cNvSpPr>
          <p:nvPr>
            <p:ph type="body" sz="quarter" idx="18" hasCustomPrompt="1"/>
          </p:nvPr>
        </p:nvSpPr>
        <p:spPr>
          <a:xfrm>
            <a:off x="6708891" y="2224793"/>
            <a:ext cx="1947970" cy="669925"/>
          </a:xfrm>
          <a:prstGeom prst="rect">
            <a:avLst/>
          </a:prstGeom>
        </p:spPr>
        <p:txBody>
          <a:bodyPr>
            <a:noAutofit/>
          </a:bodyPr>
          <a:lstStyle>
            <a:lvl1pPr marL="0" indent="0" algn="ctr">
              <a:buNone/>
              <a:defRPr sz="1600"/>
            </a:lvl1pPr>
          </a:lstStyle>
          <a:p>
            <a:pPr lvl="0"/>
            <a:r>
              <a:rPr lang="en-US" dirty="0"/>
              <a:t>Add label for “Pressure to Lower the Goal”</a:t>
            </a:r>
          </a:p>
        </p:txBody>
      </p:sp>
      <p:sp>
        <p:nvSpPr>
          <p:cNvPr id="8" name="Text Placeholder 21">
            <a:extLst>
              <a:ext uri="{FF2B5EF4-FFF2-40B4-BE49-F238E27FC236}">
                <a16:creationId xmlns:a16="http://schemas.microsoft.com/office/drawing/2014/main" id="{C30AF7AE-79D7-716B-4223-7082C2F08F00}"/>
              </a:ext>
            </a:extLst>
          </p:cNvPr>
          <p:cNvSpPr>
            <a:spLocks noGrp="1"/>
          </p:cNvSpPr>
          <p:nvPr>
            <p:ph type="body" sz="quarter" idx="19" hasCustomPrompt="1"/>
          </p:nvPr>
        </p:nvSpPr>
        <p:spPr>
          <a:xfrm>
            <a:off x="4978305" y="3609312"/>
            <a:ext cx="2327564" cy="669925"/>
          </a:xfrm>
          <a:prstGeom prst="rect">
            <a:avLst/>
          </a:prstGeom>
        </p:spPr>
        <p:txBody>
          <a:bodyPr>
            <a:noAutofit/>
          </a:bodyPr>
          <a:lstStyle>
            <a:lvl1pPr marL="0" indent="0" algn="ctr">
              <a:buNone/>
              <a:defRPr sz="1600"/>
            </a:lvl1pPr>
          </a:lstStyle>
          <a:p>
            <a:pPr lvl="0"/>
            <a:r>
              <a:rPr lang="en-US" dirty="0"/>
              <a:t>Add label for “Gap”</a:t>
            </a:r>
          </a:p>
        </p:txBody>
      </p:sp>
      <p:sp>
        <p:nvSpPr>
          <p:cNvPr id="9" name="Text Placeholder 21">
            <a:extLst>
              <a:ext uri="{FF2B5EF4-FFF2-40B4-BE49-F238E27FC236}">
                <a16:creationId xmlns:a16="http://schemas.microsoft.com/office/drawing/2014/main" id="{1B3A3F92-FC29-F085-C306-69E270C3280A}"/>
              </a:ext>
            </a:extLst>
          </p:cNvPr>
          <p:cNvSpPr>
            <a:spLocks noGrp="1"/>
          </p:cNvSpPr>
          <p:nvPr>
            <p:ph type="body" sz="quarter" idx="20" hasCustomPrompt="1"/>
          </p:nvPr>
        </p:nvSpPr>
        <p:spPr>
          <a:xfrm>
            <a:off x="3980149" y="4934048"/>
            <a:ext cx="1864750" cy="669925"/>
          </a:xfrm>
          <a:prstGeom prst="rect">
            <a:avLst/>
          </a:prstGeom>
        </p:spPr>
        <p:txBody>
          <a:bodyPr>
            <a:noAutofit/>
          </a:bodyPr>
          <a:lstStyle>
            <a:lvl1pPr marL="0" indent="0" algn="ctr">
              <a:buNone/>
              <a:defRPr sz="1600"/>
            </a:lvl1pPr>
          </a:lstStyle>
          <a:p>
            <a:pPr lvl="0"/>
            <a:r>
              <a:rPr lang="en-US" dirty="0"/>
              <a:t>Add label for “Actual”</a:t>
            </a:r>
          </a:p>
        </p:txBody>
      </p:sp>
      <p:sp>
        <p:nvSpPr>
          <p:cNvPr id="10" name="Text Placeholder 21">
            <a:extLst>
              <a:ext uri="{FF2B5EF4-FFF2-40B4-BE49-F238E27FC236}">
                <a16:creationId xmlns:a16="http://schemas.microsoft.com/office/drawing/2014/main" id="{2A6FA71D-3155-DDF4-457F-957CB6714A51}"/>
              </a:ext>
            </a:extLst>
          </p:cNvPr>
          <p:cNvSpPr>
            <a:spLocks noGrp="1"/>
          </p:cNvSpPr>
          <p:nvPr>
            <p:ph type="body" sz="quarter" idx="21" hasCustomPrompt="1"/>
          </p:nvPr>
        </p:nvSpPr>
        <p:spPr>
          <a:xfrm>
            <a:off x="6725186" y="4948329"/>
            <a:ext cx="1933783" cy="669925"/>
          </a:xfrm>
          <a:prstGeom prst="rect">
            <a:avLst/>
          </a:prstGeom>
        </p:spPr>
        <p:txBody>
          <a:bodyPr>
            <a:noAutofit/>
          </a:bodyPr>
          <a:lstStyle>
            <a:lvl1pPr marL="0" indent="0" algn="ctr">
              <a:buNone/>
              <a:defRPr sz="1600"/>
            </a:lvl1pPr>
          </a:lstStyle>
          <a:p>
            <a:pPr lvl="0"/>
            <a:r>
              <a:rPr lang="en-US" dirty="0"/>
              <a:t>Add label for “Corrective Action”</a:t>
            </a:r>
          </a:p>
        </p:txBody>
      </p:sp>
    </p:spTree>
    <p:extLst>
      <p:ext uri="{BB962C8B-B14F-4D97-AF65-F5344CB8AC3E}">
        <p14:creationId xmlns:p14="http://schemas.microsoft.com/office/powerpoint/2010/main" val="447301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7" name="Text Placeholder 21">
            <a:extLst>
              <a:ext uri="{FF2B5EF4-FFF2-40B4-BE49-F238E27FC236}">
                <a16:creationId xmlns:a16="http://schemas.microsoft.com/office/drawing/2014/main" id="{00C65535-63F9-D139-8CFA-FAFE1F085539}"/>
              </a:ext>
            </a:extLst>
          </p:cNvPr>
          <p:cNvSpPr>
            <a:spLocks noGrp="1"/>
          </p:cNvSpPr>
          <p:nvPr>
            <p:ph type="body" sz="quarter" idx="17" hasCustomPrompt="1"/>
          </p:nvPr>
        </p:nvSpPr>
        <p:spPr>
          <a:xfrm>
            <a:off x="3045350" y="2036262"/>
            <a:ext cx="2075291" cy="692788"/>
          </a:xfrm>
          <a:prstGeom prst="rect">
            <a:avLst/>
          </a:prstGeom>
        </p:spPr>
        <p:txBody>
          <a:bodyPr>
            <a:noAutofit/>
          </a:bodyPr>
          <a:lstStyle>
            <a:lvl1pPr marL="0" indent="0" algn="ctr">
              <a:buNone/>
              <a:defRPr sz="1800"/>
            </a:lvl1pPr>
          </a:lstStyle>
          <a:p>
            <a:pPr lvl="0"/>
            <a:r>
              <a:rPr lang="en-US" dirty="0"/>
              <a:t>Add label for “A’s Result”</a:t>
            </a:r>
          </a:p>
        </p:txBody>
      </p:sp>
      <p:sp>
        <p:nvSpPr>
          <p:cNvPr id="8" name="Text Placeholder 21">
            <a:extLst>
              <a:ext uri="{FF2B5EF4-FFF2-40B4-BE49-F238E27FC236}">
                <a16:creationId xmlns:a16="http://schemas.microsoft.com/office/drawing/2014/main" id="{7DC5D011-FF84-A5F7-8CDC-70594289E5D0}"/>
              </a:ext>
            </a:extLst>
          </p:cNvPr>
          <p:cNvSpPr>
            <a:spLocks noGrp="1"/>
          </p:cNvSpPr>
          <p:nvPr>
            <p:ph type="body" sz="quarter" idx="18" hasCustomPrompt="1"/>
          </p:nvPr>
        </p:nvSpPr>
        <p:spPr>
          <a:xfrm>
            <a:off x="1463040" y="3373461"/>
            <a:ext cx="2075291" cy="710349"/>
          </a:xfrm>
          <a:prstGeom prst="rect">
            <a:avLst/>
          </a:prstGeom>
        </p:spPr>
        <p:txBody>
          <a:bodyPr>
            <a:noAutofit/>
          </a:bodyPr>
          <a:lstStyle>
            <a:lvl1pPr marL="0" indent="0" algn="ctr">
              <a:buNone/>
              <a:defRPr sz="1800"/>
            </a:lvl1pPr>
          </a:lstStyle>
          <a:p>
            <a:pPr lvl="0"/>
            <a:r>
              <a:rPr lang="en-US" dirty="0"/>
              <a:t>Add label for “Activity by A”</a:t>
            </a:r>
          </a:p>
        </p:txBody>
      </p:sp>
      <p:sp>
        <p:nvSpPr>
          <p:cNvPr id="9" name="Text Placeholder 21">
            <a:extLst>
              <a:ext uri="{FF2B5EF4-FFF2-40B4-BE49-F238E27FC236}">
                <a16:creationId xmlns:a16="http://schemas.microsoft.com/office/drawing/2014/main" id="{28B8C4BD-87CB-603B-7C87-F121E242B8DE}"/>
              </a:ext>
            </a:extLst>
          </p:cNvPr>
          <p:cNvSpPr>
            <a:spLocks noGrp="1"/>
          </p:cNvSpPr>
          <p:nvPr>
            <p:ph type="body" sz="quarter" idx="19" hasCustomPrompt="1"/>
          </p:nvPr>
        </p:nvSpPr>
        <p:spPr>
          <a:xfrm>
            <a:off x="4842340" y="3373462"/>
            <a:ext cx="2517344" cy="710350"/>
          </a:xfrm>
          <a:prstGeom prst="rect">
            <a:avLst/>
          </a:prstGeom>
        </p:spPr>
        <p:txBody>
          <a:bodyPr>
            <a:noAutofit/>
          </a:bodyPr>
          <a:lstStyle>
            <a:lvl1pPr marL="0" indent="0" algn="ctr">
              <a:buNone/>
              <a:defRPr sz="1800"/>
            </a:lvl1pPr>
          </a:lstStyle>
          <a:p>
            <a:pPr lvl="0"/>
            <a:r>
              <a:rPr lang="en-US" dirty="0"/>
              <a:t>Add label for “Quality of A’s Position versus B’s”</a:t>
            </a:r>
          </a:p>
        </p:txBody>
      </p:sp>
      <p:sp>
        <p:nvSpPr>
          <p:cNvPr id="10" name="Text Placeholder 21">
            <a:extLst>
              <a:ext uri="{FF2B5EF4-FFF2-40B4-BE49-F238E27FC236}">
                <a16:creationId xmlns:a16="http://schemas.microsoft.com/office/drawing/2014/main" id="{471B4679-300B-4430-DEEF-117CF106DA10}"/>
              </a:ext>
            </a:extLst>
          </p:cNvPr>
          <p:cNvSpPr>
            <a:spLocks noGrp="1"/>
          </p:cNvSpPr>
          <p:nvPr>
            <p:ph type="body" sz="quarter" idx="20" hasCustomPrompt="1"/>
          </p:nvPr>
        </p:nvSpPr>
        <p:spPr>
          <a:xfrm>
            <a:off x="7044856" y="2051174"/>
            <a:ext cx="2075291" cy="692788"/>
          </a:xfrm>
          <a:prstGeom prst="rect">
            <a:avLst/>
          </a:prstGeom>
        </p:spPr>
        <p:txBody>
          <a:bodyPr>
            <a:noAutofit/>
          </a:bodyPr>
          <a:lstStyle>
            <a:lvl1pPr marL="0" indent="0" algn="ctr">
              <a:buNone/>
              <a:defRPr sz="1800"/>
            </a:lvl1pPr>
          </a:lstStyle>
          <a:p>
            <a:pPr lvl="0"/>
            <a:r>
              <a:rPr lang="en-US" dirty="0"/>
              <a:t>Add label for “B’s Result”</a:t>
            </a:r>
          </a:p>
        </p:txBody>
      </p:sp>
      <p:sp>
        <p:nvSpPr>
          <p:cNvPr id="11" name="Text Placeholder 21">
            <a:extLst>
              <a:ext uri="{FF2B5EF4-FFF2-40B4-BE49-F238E27FC236}">
                <a16:creationId xmlns:a16="http://schemas.microsoft.com/office/drawing/2014/main" id="{7EDFAC59-C97C-7FCD-948B-DDC4288A094D}"/>
              </a:ext>
            </a:extLst>
          </p:cNvPr>
          <p:cNvSpPr>
            <a:spLocks noGrp="1"/>
          </p:cNvSpPr>
          <p:nvPr>
            <p:ph type="body" sz="quarter" idx="21" hasCustomPrompt="1"/>
          </p:nvPr>
        </p:nvSpPr>
        <p:spPr>
          <a:xfrm>
            <a:off x="8770289" y="3413885"/>
            <a:ext cx="2075291" cy="669925"/>
          </a:xfrm>
          <a:prstGeom prst="rect">
            <a:avLst/>
          </a:prstGeom>
        </p:spPr>
        <p:txBody>
          <a:bodyPr>
            <a:noAutofit/>
          </a:bodyPr>
          <a:lstStyle>
            <a:lvl1pPr marL="0" indent="0" algn="ctr">
              <a:buNone/>
              <a:defRPr sz="1800"/>
            </a:lvl1pPr>
          </a:lstStyle>
          <a:p>
            <a:pPr lvl="0"/>
            <a:r>
              <a:rPr lang="en-US" dirty="0"/>
              <a:t>Add label for “Activity by B”</a:t>
            </a:r>
          </a:p>
        </p:txBody>
      </p:sp>
      <p:sp>
        <p:nvSpPr>
          <p:cNvPr id="12" name="Text Placeholder 21">
            <a:extLst>
              <a:ext uri="{FF2B5EF4-FFF2-40B4-BE49-F238E27FC236}">
                <a16:creationId xmlns:a16="http://schemas.microsoft.com/office/drawing/2014/main" id="{52750074-A3A7-B81B-7C84-F5ABC4594DC2}"/>
              </a:ext>
            </a:extLst>
          </p:cNvPr>
          <p:cNvSpPr>
            <a:spLocks noGrp="1"/>
          </p:cNvSpPr>
          <p:nvPr>
            <p:ph type="body" sz="quarter" idx="22" hasCustomPrompt="1"/>
          </p:nvPr>
        </p:nvSpPr>
        <p:spPr>
          <a:xfrm>
            <a:off x="3045350" y="4844694"/>
            <a:ext cx="2075291" cy="669925"/>
          </a:xfrm>
          <a:prstGeom prst="rect">
            <a:avLst/>
          </a:prstGeom>
        </p:spPr>
        <p:txBody>
          <a:bodyPr>
            <a:noAutofit/>
          </a:bodyPr>
          <a:lstStyle>
            <a:lvl1pPr marL="0" indent="0" algn="ctr">
              <a:buNone/>
              <a:defRPr sz="1800"/>
            </a:lvl1pPr>
          </a:lstStyle>
          <a:p>
            <a:pPr lvl="0"/>
            <a:r>
              <a:rPr lang="en-US" dirty="0"/>
              <a:t>Add label for “Threat to A”</a:t>
            </a:r>
          </a:p>
        </p:txBody>
      </p:sp>
      <p:sp>
        <p:nvSpPr>
          <p:cNvPr id="13" name="Text Placeholder 21">
            <a:extLst>
              <a:ext uri="{FF2B5EF4-FFF2-40B4-BE49-F238E27FC236}">
                <a16:creationId xmlns:a16="http://schemas.microsoft.com/office/drawing/2014/main" id="{BA0F431B-8BFF-2432-C12E-E6A8F195CD8E}"/>
              </a:ext>
            </a:extLst>
          </p:cNvPr>
          <p:cNvSpPr>
            <a:spLocks noGrp="1"/>
          </p:cNvSpPr>
          <p:nvPr>
            <p:ph type="body" sz="quarter" idx="23" hasCustomPrompt="1"/>
          </p:nvPr>
        </p:nvSpPr>
        <p:spPr>
          <a:xfrm>
            <a:off x="7044856" y="4844693"/>
            <a:ext cx="2075291" cy="710350"/>
          </a:xfrm>
          <a:prstGeom prst="rect">
            <a:avLst/>
          </a:prstGeom>
        </p:spPr>
        <p:txBody>
          <a:bodyPr>
            <a:noAutofit/>
          </a:bodyPr>
          <a:lstStyle>
            <a:lvl1pPr marL="0" indent="0" algn="ctr">
              <a:buNone/>
              <a:defRPr sz="1800"/>
            </a:lvl1pPr>
          </a:lstStyle>
          <a:p>
            <a:pPr lvl="0"/>
            <a:r>
              <a:rPr lang="en-US" dirty="0"/>
              <a:t>Add label for “Threat to B”</a:t>
            </a:r>
          </a:p>
        </p:txBody>
      </p:sp>
    </p:spTree>
    <p:extLst>
      <p:ext uri="{BB962C8B-B14F-4D97-AF65-F5344CB8AC3E}">
        <p14:creationId xmlns:p14="http://schemas.microsoft.com/office/powerpoint/2010/main" val="2573250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7" name="Text Placeholder 21">
            <a:extLst>
              <a:ext uri="{FF2B5EF4-FFF2-40B4-BE49-F238E27FC236}">
                <a16:creationId xmlns:a16="http://schemas.microsoft.com/office/drawing/2014/main" id="{17B6DBCD-E1F6-C5EF-54A4-7AA293A2FEDB}"/>
              </a:ext>
            </a:extLst>
          </p:cNvPr>
          <p:cNvSpPr>
            <a:spLocks noGrp="1"/>
          </p:cNvSpPr>
          <p:nvPr>
            <p:ph type="body" sz="quarter" idx="17" hasCustomPrompt="1"/>
          </p:nvPr>
        </p:nvSpPr>
        <p:spPr>
          <a:xfrm>
            <a:off x="3481732" y="3267663"/>
            <a:ext cx="2066198" cy="739794"/>
          </a:xfrm>
          <a:prstGeom prst="rect">
            <a:avLst/>
          </a:prstGeom>
        </p:spPr>
        <p:txBody>
          <a:bodyPr anchor="ctr">
            <a:noAutofit/>
          </a:bodyPr>
          <a:lstStyle>
            <a:lvl1pPr marL="0" indent="0" algn="ctr">
              <a:buNone/>
              <a:defRPr sz="1800"/>
            </a:lvl1pPr>
          </a:lstStyle>
          <a:p>
            <a:pPr lvl="0"/>
            <a:r>
              <a:rPr lang="en-US" dirty="0"/>
              <a:t>Add label for “Problem Symptom”</a:t>
            </a:r>
          </a:p>
        </p:txBody>
      </p:sp>
      <p:sp>
        <p:nvSpPr>
          <p:cNvPr id="8" name="Text Placeholder 21">
            <a:extLst>
              <a:ext uri="{FF2B5EF4-FFF2-40B4-BE49-F238E27FC236}">
                <a16:creationId xmlns:a16="http://schemas.microsoft.com/office/drawing/2014/main" id="{2EA875E2-65D5-4043-BF20-C2C1D57CE00B}"/>
              </a:ext>
            </a:extLst>
          </p:cNvPr>
          <p:cNvSpPr>
            <a:spLocks noGrp="1"/>
          </p:cNvSpPr>
          <p:nvPr>
            <p:ph type="body" sz="quarter" idx="18" hasCustomPrompt="1"/>
          </p:nvPr>
        </p:nvSpPr>
        <p:spPr>
          <a:xfrm>
            <a:off x="6885109" y="3267663"/>
            <a:ext cx="2066198" cy="739794"/>
          </a:xfrm>
          <a:prstGeom prst="rect">
            <a:avLst/>
          </a:prstGeom>
        </p:spPr>
        <p:txBody>
          <a:bodyPr anchor="ctr">
            <a:normAutofit/>
          </a:bodyPr>
          <a:lstStyle>
            <a:lvl1pPr marL="0" indent="0" algn="ctr">
              <a:buNone/>
              <a:defRPr sz="2000"/>
            </a:lvl1pPr>
          </a:lstStyle>
          <a:p>
            <a:pPr lvl="0"/>
            <a:r>
              <a:rPr lang="en-US" dirty="0"/>
              <a:t>Add label for “Fix”</a:t>
            </a:r>
          </a:p>
        </p:txBody>
      </p:sp>
      <p:sp>
        <p:nvSpPr>
          <p:cNvPr id="9" name="Text Placeholder 21">
            <a:extLst>
              <a:ext uri="{FF2B5EF4-FFF2-40B4-BE49-F238E27FC236}">
                <a16:creationId xmlns:a16="http://schemas.microsoft.com/office/drawing/2014/main" id="{4DDD02F7-CA74-0C79-B174-F243D9B6F23D}"/>
              </a:ext>
            </a:extLst>
          </p:cNvPr>
          <p:cNvSpPr>
            <a:spLocks noGrp="1"/>
          </p:cNvSpPr>
          <p:nvPr>
            <p:ph type="body" sz="quarter" idx="19" hasCustomPrompt="1"/>
          </p:nvPr>
        </p:nvSpPr>
        <p:spPr>
          <a:xfrm>
            <a:off x="5062901" y="5736702"/>
            <a:ext cx="2066198" cy="739794"/>
          </a:xfrm>
          <a:prstGeom prst="rect">
            <a:avLst/>
          </a:prstGeom>
        </p:spPr>
        <p:txBody>
          <a:bodyPr anchor="ctr">
            <a:noAutofit/>
          </a:bodyPr>
          <a:lstStyle>
            <a:lvl1pPr marL="0" indent="0" algn="ctr">
              <a:buNone/>
              <a:defRPr sz="1700"/>
            </a:lvl1pPr>
          </a:lstStyle>
          <a:p>
            <a:pPr lvl="0"/>
            <a:r>
              <a:rPr lang="en-US" dirty="0"/>
              <a:t>Add label for “Unintended Consequence”</a:t>
            </a:r>
          </a:p>
        </p:txBody>
      </p:sp>
    </p:spTree>
    <p:extLst>
      <p:ext uri="{BB962C8B-B14F-4D97-AF65-F5344CB8AC3E}">
        <p14:creationId xmlns:p14="http://schemas.microsoft.com/office/powerpoint/2010/main" val="810614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1" name="Text Placeholder 21">
            <a:extLst>
              <a:ext uri="{FF2B5EF4-FFF2-40B4-BE49-F238E27FC236}">
                <a16:creationId xmlns:a16="http://schemas.microsoft.com/office/drawing/2014/main" id="{BEEB67B9-E800-199F-BD56-6D87416FB846}"/>
              </a:ext>
            </a:extLst>
          </p:cNvPr>
          <p:cNvSpPr>
            <a:spLocks noGrp="1"/>
          </p:cNvSpPr>
          <p:nvPr>
            <p:ph type="body" sz="quarter" idx="17" hasCustomPrompt="1"/>
          </p:nvPr>
        </p:nvSpPr>
        <p:spPr>
          <a:xfrm>
            <a:off x="1434125" y="2536143"/>
            <a:ext cx="1864750" cy="669925"/>
          </a:xfrm>
          <a:prstGeom prst="rect">
            <a:avLst/>
          </a:prstGeom>
        </p:spPr>
        <p:txBody>
          <a:bodyPr anchor="ctr">
            <a:normAutofit/>
          </a:bodyPr>
          <a:lstStyle>
            <a:lvl1pPr marL="0" indent="0" algn="ctr">
              <a:buNone/>
              <a:defRPr sz="1600"/>
            </a:lvl1pPr>
          </a:lstStyle>
          <a:p>
            <a:pPr lvl="0"/>
            <a:r>
              <a:rPr lang="en-US" dirty="0"/>
              <a:t>Add label for “Growth Effort”</a:t>
            </a:r>
          </a:p>
        </p:txBody>
      </p:sp>
      <p:sp>
        <p:nvSpPr>
          <p:cNvPr id="13" name="Text Placeholder 21">
            <a:extLst>
              <a:ext uri="{FF2B5EF4-FFF2-40B4-BE49-F238E27FC236}">
                <a16:creationId xmlns:a16="http://schemas.microsoft.com/office/drawing/2014/main" id="{55015470-C665-1E82-DB90-F195789CA3AE}"/>
              </a:ext>
            </a:extLst>
          </p:cNvPr>
          <p:cNvSpPr>
            <a:spLocks noGrp="1"/>
          </p:cNvSpPr>
          <p:nvPr>
            <p:ph type="body" sz="quarter" idx="18" hasCustomPrompt="1"/>
          </p:nvPr>
        </p:nvSpPr>
        <p:spPr>
          <a:xfrm>
            <a:off x="6051453" y="6006136"/>
            <a:ext cx="1864750" cy="680034"/>
          </a:xfrm>
          <a:prstGeom prst="rect">
            <a:avLst/>
          </a:prstGeom>
        </p:spPr>
        <p:txBody>
          <a:bodyPr anchor="ctr">
            <a:noAutofit/>
          </a:bodyPr>
          <a:lstStyle>
            <a:lvl1pPr marL="0" indent="0" algn="ctr">
              <a:buNone/>
              <a:defRPr sz="1600"/>
            </a:lvl1pPr>
          </a:lstStyle>
          <a:p>
            <a:pPr lvl="0"/>
            <a:r>
              <a:rPr lang="en-US" dirty="0"/>
              <a:t>Add label for “Investment in Capacity”</a:t>
            </a:r>
          </a:p>
        </p:txBody>
      </p:sp>
      <p:sp>
        <p:nvSpPr>
          <p:cNvPr id="14" name="Text Placeholder 21">
            <a:extLst>
              <a:ext uri="{FF2B5EF4-FFF2-40B4-BE49-F238E27FC236}">
                <a16:creationId xmlns:a16="http://schemas.microsoft.com/office/drawing/2014/main" id="{A5F0D4FC-7D53-328D-97DA-D1882D911542}"/>
              </a:ext>
            </a:extLst>
          </p:cNvPr>
          <p:cNvSpPr>
            <a:spLocks noGrp="1"/>
          </p:cNvSpPr>
          <p:nvPr>
            <p:ph type="body" sz="quarter" idx="19" hasCustomPrompt="1"/>
          </p:nvPr>
        </p:nvSpPr>
        <p:spPr>
          <a:xfrm>
            <a:off x="7605154" y="4717320"/>
            <a:ext cx="1864750" cy="646975"/>
          </a:xfrm>
          <a:prstGeom prst="rect">
            <a:avLst/>
          </a:prstGeom>
        </p:spPr>
        <p:txBody>
          <a:bodyPr anchor="ctr">
            <a:noAutofit/>
          </a:bodyPr>
          <a:lstStyle>
            <a:lvl1pPr marL="0" indent="0" algn="ctr">
              <a:buNone/>
              <a:defRPr sz="1600"/>
            </a:lvl1pPr>
          </a:lstStyle>
          <a:p>
            <a:pPr lvl="0"/>
            <a:r>
              <a:rPr lang="en-US" dirty="0"/>
              <a:t>Add label for “Perceived Need to Invest” </a:t>
            </a:r>
          </a:p>
        </p:txBody>
      </p:sp>
      <p:sp>
        <p:nvSpPr>
          <p:cNvPr id="15" name="Text Placeholder 21">
            <a:extLst>
              <a:ext uri="{FF2B5EF4-FFF2-40B4-BE49-F238E27FC236}">
                <a16:creationId xmlns:a16="http://schemas.microsoft.com/office/drawing/2014/main" id="{9CE9BAEA-E12A-A162-AB09-4CEC8026ADB1}"/>
              </a:ext>
            </a:extLst>
          </p:cNvPr>
          <p:cNvSpPr>
            <a:spLocks noGrp="1"/>
          </p:cNvSpPr>
          <p:nvPr>
            <p:ph type="body" sz="quarter" idx="20" hasCustomPrompt="1"/>
          </p:nvPr>
        </p:nvSpPr>
        <p:spPr>
          <a:xfrm>
            <a:off x="4582944" y="4709442"/>
            <a:ext cx="1864750" cy="646975"/>
          </a:xfrm>
          <a:prstGeom prst="rect">
            <a:avLst/>
          </a:prstGeom>
        </p:spPr>
        <p:txBody>
          <a:bodyPr anchor="ctr">
            <a:normAutofit/>
          </a:bodyPr>
          <a:lstStyle>
            <a:lvl1pPr marL="0" indent="0" algn="ctr">
              <a:buNone/>
              <a:defRPr sz="1600"/>
            </a:lvl1pPr>
          </a:lstStyle>
          <a:p>
            <a:pPr lvl="0"/>
            <a:r>
              <a:rPr lang="en-US" dirty="0"/>
              <a:t>Add label for “Capacity” </a:t>
            </a:r>
          </a:p>
        </p:txBody>
      </p:sp>
      <p:sp>
        <p:nvSpPr>
          <p:cNvPr id="16" name="Text Placeholder 21">
            <a:extLst>
              <a:ext uri="{FF2B5EF4-FFF2-40B4-BE49-F238E27FC236}">
                <a16:creationId xmlns:a16="http://schemas.microsoft.com/office/drawing/2014/main" id="{F209476D-CCD4-EA12-C158-A4E8996F6A6C}"/>
              </a:ext>
            </a:extLst>
          </p:cNvPr>
          <p:cNvSpPr>
            <a:spLocks noGrp="1"/>
          </p:cNvSpPr>
          <p:nvPr>
            <p:ph type="body" sz="quarter" idx="21" hasCustomPrompt="1"/>
          </p:nvPr>
        </p:nvSpPr>
        <p:spPr>
          <a:xfrm>
            <a:off x="9139312" y="3051420"/>
            <a:ext cx="1864750" cy="680034"/>
          </a:xfrm>
          <a:prstGeom prst="rect">
            <a:avLst/>
          </a:prstGeom>
        </p:spPr>
        <p:txBody>
          <a:bodyPr anchor="ctr">
            <a:noAutofit/>
          </a:bodyPr>
          <a:lstStyle>
            <a:lvl1pPr marL="0" indent="0" algn="ctr">
              <a:buNone/>
              <a:defRPr sz="1600"/>
            </a:lvl1pPr>
          </a:lstStyle>
          <a:p>
            <a:pPr lvl="0"/>
            <a:r>
              <a:rPr lang="en-US" dirty="0"/>
              <a:t>Add label for “Performance Standard”</a:t>
            </a:r>
          </a:p>
        </p:txBody>
      </p:sp>
      <p:sp>
        <p:nvSpPr>
          <p:cNvPr id="17" name="Text Placeholder 21">
            <a:extLst>
              <a:ext uri="{FF2B5EF4-FFF2-40B4-BE49-F238E27FC236}">
                <a16:creationId xmlns:a16="http://schemas.microsoft.com/office/drawing/2014/main" id="{F2FA039F-996F-0728-D33E-104464D7BA66}"/>
              </a:ext>
            </a:extLst>
          </p:cNvPr>
          <p:cNvSpPr>
            <a:spLocks noGrp="1"/>
          </p:cNvSpPr>
          <p:nvPr>
            <p:ph type="body" sz="quarter" idx="22" hasCustomPrompt="1"/>
          </p:nvPr>
        </p:nvSpPr>
        <p:spPr>
          <a:xfrm>
            <a:off x="6051453" y="3497831"/>
            <a:ext cx="1864750" cy="680034"/>
          </a:xfrm>
          <a:prstGeom prst="rect">
            <a:avLst/>
          </a:prstGeom>
        </p:spPr>
        <p:txBody>
          <a:bodyPr anchor="ctr">
            <a:normAutofit/>
          </a:bodyPr>
          <a:lstStyle>
            <a:lvl1pPr marL="0" indent="0" algn="ctr">
              <a:buNone/>
              <a:defRPr sz="1600"/>
            </a:lvl1pPr>
          </a:lstStyle>
          <a:p>
            <a:pPr lvl="0"/>
            <a:r>
              <a:rPr lang="en-US" dirty="0"/>
              <a:t>Add label for “Performance”</a:t>
            </a:r>
          </a:p>
        </p:txBody>
      </p:sp>
      <p:sp>
        <p:nvSpPr>
          <p:cNvPr id="18" name="Text Placeholder 21">
            <a:extLst>
              <a:ext uri="{FF2B5EF4-FFF2-40B4-BE49-F238E27FC236}">
                <a16:creationId xmlns:a16="http://schemas.microsoft.com/office/drawing/2014/main" id="{4442AECE-DFBB-AE72-5B55-751CBF575ECA}"/>
              </a:ext>
            </a:extLst>
          </p:cNvPr>
          <p:cNvSpPr>
            <a:spLocks noGrp="1"/>
          </p:cNvSpPr>
          <p:nvPr>
            <p:ph type="body" sz="quarter" idx="23" hasCustomPrompt="1"/>
          </p:nvPr>
        </p:nvSpPr>
        <p:spPr>
          <a:xfrm>
            <a:off x="4493847" y="2526034"/>
            <a:ext cx="1864750" cy="680034"/>
          </a:xfrm>
          <a:prstGeom prst="rect">
            <a:avLst/>
          </a:prstGeom>
        </p:spPr>
        <p:txBody>
          <a:bodyPr anchor="ctr">
            <a:normAutofit/>
          </a:bodyPr>
          <a:lstStyle>
            <a:lvl1pPr marL="0" indent="0" algn="ctr">
              <a:buNone/>
              <a:defRPr sz="1600"/>
            </a:lvl1pPr>
          </a:lstStyle>
          <a:p>
            <a:pPr lvl="0"/>
            <a:r>
              <a:rPr lang="en-US" dirty="0"/>
              <a:t>Add label for “Demand”</a:t>
            </a:r>
          </a:p>
        </p:txBody>
      </p:sp>
    </p:spTree>
    <p:extLst>
      <p:ext uri="{BB962C8B-B14F-4D97-AF65-F5344CB8AC3E}">
        <p14:creationId xmlns:p14="http://schemas.microsoft.com/office/powerpoint/2010/main" val="1404365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5" name="Text Placeholder 21">
            <a:extLst>
              <a:ext uri="{FF2B5EF4-FFF2-40B4-BE49-F238E27FC236}">
                <a16:creationId xmlns:a16="http://schemas.microsoft.com/office/drawing/2014/main" id="{5A31FE31-B1F1-DDEF-5BE9-DAE257D50D9D}"/>
              </a:ext>
            </a:extLst>
          </p:cNvPr>
          <p:cNvSpPr>
            <a:spLocks noGrp="1"/>
          </p:cNvSpPr>
          <p:nvPr>
            <p:ph type="body" sz="quarter" idx="17" hasCustomPrompt="1"/>
          </p:nvPr>
        </p:nvSpPr>
        <p:spPr>
          <a:xfrm>
            <a:off x="1404896" y="3999657"/>
            <a:ext cx="2049602" cy="712428"/>
          </a:xfrm>
          <a:prstGeom prst="rect">
            <a:avLst/>
          </a:prstGeom>
        </p:spPr>
        <p:txBody>
          <a:bodyPr anchor="ctr">
            <a:noAutofit/>
          </a:bodyPr>
          <a:lstStyle>
            <a:lvl1pPr marL="0" indent="0" algn="ctr">
              <a:buNone/>
              <a:defRPr sz="1800"/>
            </a:lvl1pPr>
          </a:lstStyle>
          <a:p>
            <a:pPr lvl="0"/>
            <a:r>
              <a:rPr lang="en-US" dirty="0"/>
              <a:t>Add label for “Efforts”</a:t>
            </a:r>
          </a:p>
        </p:txBody>
      </p:sp>
      <p:sp>
        <p:nvSpPr>
          <p:cNvPr id="16" name="Text Placeholder 21">
            <a:extLst>
              <a:ext uri="{FF2B5EF4-FFF2-40B4-BE49-F238E27FC236}">
                <a16:creationId xmlns:a16="http://schemas.microsoft.com/office/drawing/2014/main" id="{38A2007B-25EB-1310-7FF1-0118D64BF419}"/>
              </a:ext>
            </a:extLst>
          </p:cNvPr>
          <p:cNvSpPr>
            <a:spLocks noGrp="1"/>
          </p:cNvSpPr>
          <p:nvPr>
            <p:ph type="body" sz="quarter" idx="18" hasCustomPrompt="1"/>
          </p:nvPr>
        </p:nvSpPr>
        <p:spPr>
          <a:xfrm>
            <a:off x="4776250" y="3986060"/>
            <a:ext cx="2528514" cy="726025"/>
          </a:xfrm>
          <a:prstGeom prst="rect">
            <a:avLst/>
          </a:prstGeom>
        </p:spPr>
        <p:txBody>
          <a:bodyPr anchor="ctr">
            <a:noAutofit/>
          </a:bodyPr>
          <a:lstStyle>
            <a:lvl1pPr marL="0" indent="0" algn="ctr">
              <a:buNone/>
              <a:defRPr sz="1800"/>
            </a:lvl1pPr>
          </a:lstStyle>
          <a:p>
            <a:pPr lvl="0"/>
            <a:r>
              <a:rPr lang="en-US" dirty="0"/>
              <a:t>Add label for “Performance”</a:t>
            </a:r>
          </a:p>
        </p:txBody>
      </p:sp>
      <p:sp>
        <p:nvSpPr>
          <p:cNvPr id="17" name="Text Placeholder 21">
            <a:extLst>
              <a:ext uri="{FF2B5EF4-FFF2-40B4-BE49-F238E27FC236}">
                <a16:creationId xmlns:a16="http://schemas.microsoft.com/office/drawing/2014/main" id="{F2741735-0CAD-8DF2-947C-98613092E5C4}"/>
              </a:ext>
            </a:extLst>
          </p:cNvPr>
          <p:cNvSpPr>
            <a:spLocks noGrp="1"/>
          </p:cNvSpPr>
          <p:nvPr>
            <p:ph type="body" sz="quarter" idx="19" hasCustomPrompt="1"/>
          </p:nvPr>
        </p:nvSpPr>
        <p:spPr>
          <a:xfrm>
            <a:off x="8727911" y="4023359"/>
            <a:ext cx="2035804" cy="688727"/>
          </a:xfrm>
          <a:prstGeom prst="rect">
            <a:avLst/>
          </a:prstGeom>
        </p:spPr>
        <p:txBody>
          <a:bodyPr anchor="ctr">
            <a:noAutofit/>
          </a:bodyPr>
          <a:lstStyle>
            <a:lvl1pPr marL="0" indent="0" algn="ctr">
              <a:buNone/>
              <a:defRPr sz="1800"/>
            </a:lvl1pPr>
          </a:lstStyle>
          <a:p>
            <a:pPr lvl="0"/>
            <a:r>
              <a:rPr lang="en-US" dirty="0"/>
              <a:t>Add label for “Limiting Action”</a:t>
            </a:r>
          </a:p>
        </p:txBody>
      </p:sp>
      <p:sp>
        <p:nvSpPr>
          <p:cNvPr id="18" name="Text Placeholder 21">
            <a:extLst>
              <a:ext uri="{FF2B5EF4-FFF2-40B4-BE49-F238E27FC236}">
                <a16:creationId xmlns:a16="http://schemas.microsoft.com/office/drawing/2014/main" id="{2DFF8B83-646F-D757-5B21-B4FFB991E8D6}"/>
              </a:ext>
            </a:extLst>
          </p:cNvPr>
          <p:cNvSpPr>
            <a:spLocks noGrp="1"/>
          </p:cNvSpPr>
          <p:nvPr>
            <p:ph type="body" sz="quarter" idx="20" hasCustomPrompt="1"/>
          </p:nvPr>
        </p:nvSpPr>
        <p:spPr>
          <a:xfrm>
            <a:off x="9149109" y="2054473"/>
            <a:ext cx="2035804" cy="688727"/>
          </a:xfrm>
          <a:prstGeom prst="rect">
            <a:avLst/>
          </a:prstGeom>
        </p:spPr>
        <p:txBody>
          <a:bodyPr anchor="ctr">
            <a:noAutofit/>
          </a:bodyPr>
          <a:lstStyle>
            <a:lvl1pPr marL="0" indent="0" algn="ctr">
              <a:buNone/>
              <a:defRPr sz="1800"/>
            </a:lvl1pPr>
          </a:lstStyle>
          <a:p>
            <a:pPr lvl="0"/>
            <a:r>
              <a:rPr lang="en-US" dirty="0"/>
              <a:t>Add label for “Constraint”</a:t>
            </a:r>
          </a:p>
        </p:txBody>
      </p:sp>
    </p:spTree>
    <p:extLst>
      <p:ext uri="{BB962C8B-B14F-4D97-AF65-F5344CB8AC3E}">
        <p14:creationId xmlns:p14="http://schemas.microsoft.com/office/powerpoint/2010/main" val="2859034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905EA858-93B9-F0C5-E449-E41680E93EB1}"/>
              </a:ext>
            </a:extLst>
          </p:cNvPr>
          <p:cNvSpPr>
            <a:spLocks noGrp="1"/>
          </p:cNvSpPr>
          <p:nvPr>
            <p:ph type="body" sz="quarter" idx="17" hasCustomPrompt="1"/>
          </p:nvPr>
        </p:nvSpPr>
        <p:spPr>
          <a:xfrm>
            <a:off x="4314795" y="1378634"/>
            <a:ext cx="2064904" cy="668810"/>
          </a:xfrm>
          <a:prstGeom prst="rect">
            <a:avLst/>
          </a:prstGeom>
        </p:spPr>
        <p:txBody>
          <a:bodyPr anchor="ctr">
            <a:noAutofit/>
          </a:bodyPr>
          <a:lstStyle>
            <a:lvl1pPr marL="0" indent="0" algn="ctr">
              <a:buNone/>
              <a:defRPr sz="1600" b="0" u="none"/>
            </a:lvl1pPr>
          </a:lstStyle>
          <a:p>
            <a:pPr lvl="0"/>
            <a:r>
              <a:rPr lang="en-US" dirty="0"/>
              <a:t>Add label for “Symptomatic Solution”</a:t>
            </a:r>
          </a:p>
        </p:txBody>
      </p:sp>
      <p:sp>
        <p:nvSpPr>
          <p:cNvPr id="2" name="Text Placeholder 21">
            <a:extLst>
              <a:ext uri="{FF2B5EF4-FFF2-40B4-BE49-F238E27FC236}">
                <a16:creationId xmlns:a16="http://schemas.microsoft.com/office/drawing/2014/main" id="{269A8B7B-2665-744B-81C4-5CCE1BC25FA0}"/>
              </a:ext>
            </a:extLst>
          </p:cNvPr>
          <p:cNvSpPr>
            <a:spLocks noGrp="1"/>
          </p:cNvSpPr>
          <p:nvPr>
            <p:ph type="body" sz="quarter" idx="26" hasCustomPrompt="1"/>
          </p:nvPr>
        </p:nvSpPr>
        <p:spPr>
          <a:xfrm>
            <a:off x="4302369" y="3606018"/>
            <a:ext cx="2089194" cy="668810"/>
          </a:xfrm>
          <a:prstGeom prst="rect">
            <a:avLst/>
          </a:prstGeom>
        </p:spPr>
        <p:txBody>
          <a:bodyPr anchor="ctr">
            <a:noAutofit/>
          </a:bodyPr>
          <a:lstStyle>
            <a:lvl1pPr marL="0" indent="0" algn="ctr">
              <a:buNone/>
              <a:defRPr sz="1600"/>
            </a:lvl1pPr>
          </a:lstStyle>
          <a:p>
            <a:pPr lvl="0"/>
            <a:r>
              <a:rPr lang="en-US" dirty="0"/>
              <a:t>Add label for “Problem Symptom”</a:t>
            </a:r>
          </a:p>
        </p:txBody>
      </p:sp>
      <p:sp>
        <p:nvSpPr>
          <p:cNvPr id="4" name="Text Placeholder 21">
            <a:extLst>
              <a:ext uri="{FF2B5EF4-FFF2-40B4-BE49-F238E27FC236}">
                <a16:creationId xmlns:a16="http://schemas.microsoft.com/office/drawing/2014/main" id="{9EC094BE-82D9-5C1D-2D43-3CB2F948E360}"/>
              </a:ext>
            </a:extLst>
          </p:cNvPr>
          <p:cNvSpPr>
            <a:spLocks noGrp="1"/>
          </p:cNvSpPr>
          <p:nvPr>
            <p:ph type="body" sz="quarter" idx="27" hasCustomPrompt="1"/>
          </p:nvPr>
        </p:nvSpPr>
        <p:spPr>
          <a:xfrm>
            <a:off x="4314794" y="5687539"/>
            <a:ext cx="2064904" cy="729163"/>
          </a:xfrm>
          <a:prstGeom prst="rect">
            <a:avLst/>
          </a:prstGeom>
        </p:spPr>
        <p:txBody>
          <a:bodyPr anchor="ctr">
            <a:noAutofit/>
          </a:bodyPr>
          <a:lstStyle>
            <a:lvl1pPr marL="0" indent="0" algn="ctr">
              <a:buNone/>
              <a:defRPr sz="1600"/>
            </a:lvl1pPr>
          </a:lstStyle>
          <a:p>
            <a:pPr lvl="0"/>
            <a:r>
              <a:rPr lang="en-US" dirty="0"/>
              <a:t>Add label for “Fundamental Solution”</a:t>
            </a:r>
          </a:p>
        </p:txBody>
      </p:sp>
      <p:sp>
        <p:nvSpPr>
          <p:cNvPr id="6" name="Text Placeholder 21">
            <a:extLst>
              <a:ext uri="{FF2B5EF4-FFF2-40B4-BE49-F238E27FC236}">
                <a16:creationId xmlns:a16="http://schemas.microsoft.com/office/drawing/2014/main" id="{188F8C6E-DA17-3E7F-8960-40CA6A074D92}"/>
              </a:ext>
            </a:extLst>
          </p:cNvPr>
          <p:cNvSpPr>
            <a:spLocks noGrp="1"/>
          </p:cNvSpPr>
          <p:nvPr>
            <p:ph type="body" sz="quarter" idx="28" hasCustomPrompt="1"/>
          </p:nvPr>
        </p:nvSpPr>
        <p:spPr>
          <a:xfrm>
            <a:off x="7386762" y="3595120"/>
            <a:ext cx="2089194" cy="679707"/>
          </a:xfrm>
          <a:prstGeom prst="rect">
            <a:avLst/>
          </a:prstGeom>
        </p:spPr>
        <p:txBody>
          <a:bodyPr anchor="ctr">
            <a:noAutofit/>
          </a:bodyPr>
          <a:lstStyle>
            <a:lvl1pPr marL="0" indent="0" algn="ctr">
              <a:buNone/>
              <a:defRPr sz="1600"/>
            </a:lvl1pPr>
          </a:lstStyle>
          <a:p>
            <a:pPr lvl="0"/>
            <a:r>
              <a:rPr lang="en-US" dirty="0"/>
              <a:t>Add label for “Side-Effect”</a:t>
            </a:r>
          </a:p>
        </p:txBody>
      </p:sp>
    </p:spTree>
    <p:extLst>
      <p:ext uri="{BB962C8B-B14F-4D97-AF65-F5344CB8AC3E}">
        <p14:creationId xmlns:p14="http://schemas.microsoft.com/office/powerpoint/2010/main" val="802839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905EA858-93B9-F0C5-E449-E41680E93EB1}"/>
              </a:ext>
            </a:extLst>
          </p:cNvPr>
          <p:cNvSpPr>
            <a:spLocks noGrp="1"/>
          </p:cNvSpPr>
          <p:nvPr>
            <p:ph type="body" sz="quarter" idx="17" hasCustomPrompt="1"/>
          </p:nvPr>
        </p:nvSpPr>
        <p:spPr>
          <a:xfrm>
            <a:off x="2060193" y="2290399"/>
            <a:ext cx="2090388" cy="900212"/>
          </a:xfrm>
          <a:prstGeom prst="rect">
            <a:avLst/>
          </a:prstGeom>
        </p:spPr>
        <p:txBody>
          <a:bodyPr anchor="ctr">
            <a:noAutofit/>
          </a:bodyPr>
          <a:lstStyle>
            <a:lvl1pPr marL="0" indent="0" algn="ctr">
              <a:buNone/>
              <a:defRPr sz="1800"/>
            </a:lvl1pPr>
          </a:lstStyle>
          <a:p>
            <a:pPr lvl="0"/>
            <a:r>
              <a:rPr lang="en-US" dirty="0"/>
              <a:t>Add label for “Success of A”</a:t>
            </a:r>
          </a:p>
        </p:txBody>
      </p:sp>
      <p:sp>
        <p:nvSpPr>
          <p:cNvPr id="23" name="Text Placeholder 21">
            <a:extLst>
              <a:ext uri="{FF2B5EF4-FFF2-40B4-BE49-F238E27FC236}">
                <a16:creationId xmlns:a16="http://schemas.microsoft.com/office/drawing/2014/main" id="{4B5EB32C-831E-4D39-EEF9-C10230E76080}"/>
              </a:ext>
            </a:extLst>
          </p:cNvPr>
          <p:cNvSpPr>
            <a:spLocks noGrp="1"/>
          </p:cNvSpPr>
          <p:nvPr>
            <p:ph type="body" sz="quarter" idx="18" hasCustomPrompt="1"/>
          </p:nvPr>
        </p:nvSpPr>
        <p:spPr>
          <a:xfrm>
            <a:off x="4708748" y="3768919"/>
            <a:ext cx="2534889" cy="908556"/>
          </a:xfrm>
          <a:prstGeom prst="rect">
            <a:avLst/>
          </a:prstGeom>
        </p:spPr>
        <p:txBody>
          <a:bodyPr anchor="ctr">
            <a:noAutofit/>
          </a:bodyPr>
          <a:lstStyle>
            <a:lvl1pPr marL="0" indent="0" algn="ctr">
              <a:buNone/>
              <a:defRPr sz="1800"/>
            </a:lvl1pPr>
          </a:lstStyle>
          <a:p>
            <a:pPr lvl="0"/>
            <a:r>
              <a:rPr lang="en-US" dirty="0"/>
              <a:t>Add label for “Allocation to A instead of B”</a:t>
            </a:r>
          </a:p>
        </p:txBody>
      </p:sp>
      <p:sp>
        <p:nvSpPr>
          <p:cNvPr id="25" name="Text Placeholder 21">
            <a:extLst>
              <a:ext uri="{FF2B5EF4-FFF2-40B4-BE49-F238E27FC236}">
                <a16:creationId xmlns:a16="http://schemas.microsoft.com/office/drawing/2014/main" id="{099C9D5A-5BBB-D8F7-5F97-427C45C8DCB6}"/>
              </a:ext>
            </a:extLst>
          </p:cNvPr>
          <p:cNvSpPr>
            <a:spLocks noGrp="1"/>
          </p:cNvSpPr>
          <p:nvPr>
            <p:ph type="body" sz="quarter" idx="20" hasCustomPrompt="1"/>
          </p:nvPr>
        </p:nvSpPr>
        <p:spPr>
          <a:xfrm>
            <a:off x="7954672" y="5280645"/>
            <a:ext cx="2028486" cy="954861"/>
          </a:xfrm>
          <a:prstGeom prst="rect">
            <a:avLst/>
          </a:prstGeom>
        </p:spPr>
        <p:txBody>
          <a:bodyPr anchor="ctr">
            <a:noAutofit/>
          </a:bodyPr>
          <a:lstStyle>
            <a:lvl1pPr marL="0" indent="0" algn="ctr">
              <a:buNone/>
              <a:defRPr sz="1800"/>
            </a:lvl1pPr>
          </a:lstStyle>
          <a:p>
            <a:pPr lvl="0"/>
            <a:r>
              <a:rPr lang="en-US" dirty="0"/>
              <a:t>Add label for “Resources to B”</a:t>
            </a:r>
          </a:p>
        </p:txBody>
      </p:sp>
      <p:sp>
        <p:nvSpPr>
          <p:cNvPr id="2" name="Text Placeholder 21">
            <a:extLst>
              <a:ext uri="{FF2B5EF4-FFF2-40B4-BE49-F238E27FC236}">
                <a16:creationId xmlns:a16="http://schemas.microsoft.com/office/drawing/2014/main" id="{3679DEEE-EE69-3DA6-1CD6-8E153C0D32A0}"/>
              </a:ext>
            </a:extLst>
          </p:cNvPr>
          <p:cNvSpPr>
            <a:spLocks noGrp="1"/>
          </p:cNvSpPr>
          <p:nvPr>
            <p:ph type="body" sz="quarter" idx="26" hasCustomPrompt="1"/>
          </p:nvPr>
        </p:nvSpPr>
        <p:spPr>
          <a:xfrm>
            <a:off x="8415632" y="2417304"/>
            <a:ext cx="2090387" cy="900213"/>
          </a:xfrm>
          <a:prstGeom prst="rect">
            <a:avLst/>
          </a:prstGeom>
        </p:spPr>
        <p:txBody>
          <a:bodyPr anchor="ctr">
            <a:noAutofit/>
          </a:bodyPr>
          <a:lstStyle>
            <a:lvl1pPr marL="0" indent="0" algn="ctr">
              <a:buNone/>
              <a:defRPr sz="1800"/>
            </a:lvl1pPr>
          </a:lstStyle>
          <a:p>
            <a:pPr lvl="0"/>
            <a:r>
              <a:rPr lang="en-US" dirty="0"/>
              <a:t>Add label for “Success of B”</a:t>
            </a:r>
          </a:p>
        </p:txBody>
      </p:sp>
      <p:sp>
        <p:nvSpPr>
          <p:cNvPr id="6" name="Text Placeholder 21">
            <a:extLst>
              <a:ext uri="{FF2B5EF4-FFF2-40B4-BE49-F238E27FC236}">
                <a16:creationId xmlns:a16="http://schemas.microsoft.com/office/drawing/2014/main" id="{944DF988-EE3E-3DE2-0CED-43C96837803B}"/>
              </a:ext>
            </a:extLst>
          </p:cNvPr>
          <p:cNvSpPr>
            <a:spLocks noGrp="1"/>
          </p:cNvSpPr>
          <p:nvPr>
            <p:ph type="body" sz="quarter" idx="27" hasCustomPrompt="1"/>
          </p:nvPr>
        </p:nvSpPr>
        <p:spPr>
          <a:xfrm>
            <a:off x="1828044" y="5304498"/>
            <a:ext cx="2028486" cy="954861"/>
          </a:xfrm>
          <a:prstGeom prst="rect">
            <a:avLst/>
          </a:prstGeom>
        </p:spPr>
        <p:txBody>
          <a:bodyPr anchor="ctr">
            <a:noAutofit/>
          </a:bodyPr>
          <a:lstStyle>
            <a:lvl1pPr marL="0" indent="0" algn="ctr">
              <a:buNone/>
              <a:defRPr sz="1800"/>
            </a:lvl1pPr>
          </a:lstStyle>
          <a:p>
            <a:pPr lvl="0"/>
            <a:r>
              <a:rPr lang="en-US" dirty="0"/>
              <a:t>Add label for “Resources to A”</a:t>
            </a:r>
          </a:p>
        </p:txBody>
      </p:sp>
    </p:spTree>
    <p:extLst>
      <p:ext uri="{BB962C8B-B14F-4D97-AF65-F5344CB8AC3E}">
        <p14:creationId xmlns:p14="http://schemas.microsoft.com/office/powerpoint/2010/main" val="1894898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905EA858-93B9-F0C5-E449-E41680E93EB1}"/>
              </a:ext>
            </a:extLst>
          </p:cNvPr>
          <p:cNvSpPr>
            <a:spLocks noGrp="1"/>
          </p:cNvSpPr>
          <p:nvPr>
            <p:ph type="body" sz="quarter" idx="17" hasCustomPrompt="1"/>
          </p:nvPr>
        </p:nvSpPr>
        <p:spPr>
          <a:xfrm>
            <a:off x="4901331" y="1742695"/>
            <a:ext cx="1258277" cy="571135"/>
          </a:xfrm>
          <a:prstGeom prst="rect">
            <a:avLst/>
          </a:prstGeom>
        </p:spPr>
        <p:txBody>
          <a:bodyPr anchor="ctr">
            <a:normAutofit/>
          </a:bodyPr>
          <a:lstStyle>
            <a:lvl1pPr marL="0" indent="0" algn="ctr">
              <a:buNone/>
              <a:defRPr sz="1400"/>
            </a:lvl1pPr>
          </a:lstStyle>
          <a:p>
            <a:pPr lvl="0"/>
            <a:r>
              <a:rPr lang="en-US" dirty="0"/>
              <a:t>Add label for “Net Gains for A”</a:t>
            </a:r>
          </a:p>
        </p:txBody>
      </p:sp>
      <p:sp>
        <p:nvSpPr>
          <p:cNvPr id="8" name="Text Placeholder 21">
            <a:extLst>
              <a:ext uri="{FF2B5EF4-FFF2-40B4-BE49-F238E27FC236}">
                <a16:creationId xmlns:a16="http://schemas.microsoft.com/office/drawing/2014/main" id="{ACCFFF35-6CF0-060C-1A20-A9DD8DE3DADA}"/>
              </a:ext>
            </a:extLst>
          </p:cNvPr>
          <p:cNvSpPr>
            <a:spLocks noGrp="1"/>
          </p:cNvSpPr>
          <p:nvPr>
            <p:ph type="body" sz="quarter" idx="29" hasCustomPrompt="1"/>
          </p:nvPr>
        </p:nvSpPr>
        <p:spPr>
          <a:xfrm>
            <a:off x="4917497" y="3045638"/>
            <a:ext cx="1325256" cy="502951"/>
          </a:xfrm>
          <a:prstGeom prst="rect">
            <a:avLst/>
          </a:prstGeom>
        </p:spPr>
        <p:txBody>
          <a:bodyPr anchor="ctr">
            <a:normAutofit/>
          </a:bodyPr>
          <a:lstStyle>
            <a:lvl1pPr marL="0" indent="0" algn="ctr">
              <a:buNone/>
              <a:defRPr sz="1400"/>
            </a:lvl1pPr>
          </a:lstStyle>
          <a:p>
            <a:pPr lvl="0"/>
            <a:r>
              <a:rPr lang="en-US" dirty="0"/>
              <a:t>Add label for “A’s Activity”</a:t>
            </a:r>
          </a:p>
        </p:txBody>
      </p:sp>
      <p:sp>
        <p:nvSpPr>
          <p:cNvPr id="9" name="Text Placeholder 21">
            <a:extLst>
              <a:ext uri="{FF2B5EF4-FFF2-40B4-BE49-F238E27FC236}">
                <a16:creationId xmlns:a16="http://schemas.microsoft.com/office/drawing/2014/main" id="{0650E32C-3CE3-F95C-8878-47466A527A21}"/>
              </a:ext>
            </a:extLst>
          </p:cNvPr>
          <p:cNvSpPr>
            <a:spLocks noGrp="1"/>
          </p:cNvSpPr>
          <p:nvPr>
            <p:ph type="body" sz="quarter" idx="30" hasCustomPrompt="1"/>
          </p:nvPr>
        </p:nvSpPr>
        <p:spPr>
          <a:xfrm>
            <a:off x="3390087" y="3947868"/>
            <a:ext cx="1258277" cy="502951"/>
          </a:xfrm>
          <a:prstGeom prst="rect">
            <a:avLst/>
          </a:prstGeom>
        </p:spPr>
        <p:txBody>
          <a:bodyPr anchor="ctr">
            <a:normAutofit/>
          </a:bodyPr>
          <a:lstStyle>
            <a:lvl1pPr marL="0" indent="0" algn="ctr">
              <a:buNone/>
              <a:defRPr sz="1400"/>
            </a:lvl1pPr>
          </a:lstStyle>
          <a:p>
            <a:pPr lvl="0"/>
            <a:r>
              <a:rPr lang="en-US" dirty="0"/>
              <a:t>Add label for “Total Activity”</a:t>
            </a:r>
          </a:p>
        </p:txBody>
      </p:sp>
      <p:sp>
        <p:nvSpPr>
          <p:cNvPr id="10" name="Text Placeholder 21">
            <a:extLst>
              <a:ext uri="{FF2B5EF4-FFF2-40B4-BE49-F238E27FC236}">
                <a16:creationId xmlns:a16="http://schemas.microsoft.com/office/drawing/2014/main" id="{2E5C7E96-078C-64E0-4BE3-F44A133E211D}"/>
              </a:ext>
            </a:extLst>
          </p:cNvPr>
          <p:cNvSpPr>
            <a:spLocks noGrp="1"/>
          </p:cNvSpPr>
          <p:nvPr>
            <p:ph type="body" sz="quarter" idx="31" hasCustomPrompt="1"/>
          </p:nvPr>
        </p:nvSpPr>
        <p:spPr>
          <a:xfrm>
            <a:off x="7851439" y="2854517"/>
            <a:ext cx="1258277" cy="580399"/>
          </a:xfrm>
          <a:prstGeom prst="rect">
            <a:avLst/>
          </a:prstGeom>
        </p:spPr>
        <p:txBody>
          <a:bodyPr anchor="ctr">
            <a:normAutofit/>
          </a:bodyPr>
          <a:lstStyle>
            <a:lvl1pPr marL="0" indent="0" algn="ctr">
              <a:buNone/>
              <a:defRPr sz="1400"/>
            </a:lvl1pPr>
          </a:lstStyle>
          <a:p>
            <a:pPr lvl="0"/>
            <a:r>
              <a:rPr lang="en-US" dirty="0"/>
              <a:t>Add label for “Resource Limit”</a:t>
            </a:r>
          </a:p>
        </p:txBody>
      </p:sp>
      <p:sp>
        <p:nvSpPr>
          <p:cNvPr id="11" name="Text Placeholder 21">
            <a:extLst>
              <a:ext uri="{FF2B5EF4-FFF2-40B4-BE49-F238E27FC236}">
                <a16:creationId xmlns:a16="http://schemas.microsoft.com/office/drawing/2014/main" id="{1A2B955F-3CCA-B0BB-210A-6E75A7DBC83C}"/>
              </a:ext>
            </a:extLst>
          </p:cNvPr>
          <p:cNvSpPr>
            <a:spLocks noGrp="1"/>
          </p:cNvSpPr>
          <p:nvPr>
            <p:ph type="body" sz="quarter" idx="32" hasCustomPrompt="1"/>
          </p:nvPr>
        </p:nvSpPr>
        <p:spPr>
          <a:xfrm>
            <a:off x="6319823" y="3947318"/>
            <a:ext cx="1258277" cy="502951"/>
          </a:xfrm>
          <a:prstGeom prst="rect">
            <a:avLst/>
          </a:prstGeom>
        </p:spPr>
        <p:txBody>
          <a:bodyPr anchor="ctr">
            <a:noAutofit/>
          </a:bodyPr>
          <a:lstStyle>
            <a:lvl1pPr marL="0" indent="0" algn="ctr">
              <a:buNone/>
              <a:defRPr sz="1400"/>
            </a:lvl1pPr>
          </a:lstStyle>
          <a:p>
            <a:pPr lvl="0"/>
            <a:r>
              <a:rPr lang="en-US" dirty="0"/>
              <a:t>Add label for “Gain per Activity”</a:t>
            </a:r>
          </a:p>
        </p:txBody>
      </p:sp>
      <p:sp>
        <p:nvSpPr>
          <p:cNvPr id="12" name="Text Placeholder 21">
            <a:extLst>
              <a:ext uri="{FF2B5EF4-FFF2-40B4-BE49-F238E27FC236}">
                <a16:creationId xmlns:a16="http://schemas.microsoft.com/office/drawing/2014/main" id="{00AC54CC-1D05-8483-4DAE-401329A4D4CF}"/>
              </a:ext>
            </a:extLst>
          </p:cNvPr>
          <p:cNvSpPr>
            <a:spLocks noGrp="1"/>
          </p:cNvSpPr>
          <p:nvPr>
            <p:ph type="body" sz="quarter" idx="33" hasCustomPrompt="1"/>
          </p:nvPr>
        </p:nvSpPr>
        <p:spPr>
          <a:xfrm>
            <a:off x="4886350" y="4846371"/>
            <a:ext cx="1289423" cy="502951"/>
          </a:xfrm>
          <a:prstGeom prst="rect">
            <a:avLst/>
          </a:prstGeom>
        </p:spPr>
        <p:txBody>
          <a:bodyPr anchor="ctr">
            <a:normAutofit/>
          </a:bodyPr>
          <a:lstStyle>
            <a:lvl1pPr marL="0" indent="0" algn="ctr">
              <a:buNone/>
              <a:defRPr sz="1400"/>
            </a:lvl1pPr>
          </a:lstStyle>
          <a:p>
            <a:pPr lvl="0"/>
            <a:r>
              <a:rPr lang="en-US" dirty="0"/>
              <a:t>Add label for “B’s Activity”</a:t>
            </a:r>
          </a:p>
        </p:txBody>
      </p:sp>
      <p:sp>
        <p:nvSpPr>
          <p:cNvPr id="13" name="Text Placeholder 21">
            <a:extLst>
              <a:ext uri="{FF2B5EF4-FFF2-40B4-BE49-F238E27FC236}">
                <a16:creationId xmlns:a16="http://schemas.microsoft.com/office/drawing/2014/main" id="{88C78FAE-1346-7E3F-ED8B-7722019737AD}"/>
              </a:ext>
            </a:extLst>
          </p:cNvPr>
          <p:cNvSpPr>
            <a:spLocks noGrp="1"/>
          </p:cNvSpPr>
          <p:nvPr>
            <p:ph type="body" sz="quarter" idx="34" hasCustomPrompt="1"/>
          </p:nvPr>
        </p:nvSpPr>
        <p:spPr>
          <a:xfrm>
            <a:off x="4917496" y="6122505"/>
            <a:ext cx="1258277" cy="569255"/>
          </a:xfrm>
          <a:prstGeom prst="rect">
            <a:avLst/>
          </a:prstGeom>
        </p:spPr>
        <p:txBody>
          <a:bodyPr anchor="ctr">
            <a:normAutofit/>
          </a:bodyPr>
          <a:lstStyle>
            <a:lvl1pPr marL="0" indent="0" algn="ctr">
              <a:buNone/>
              <a:defRPr sz="1400"/>
            </a:lvl1pPr>
          </a:lstStyle>
          <a:p>
            <a:pPr lvl="0"/>
            <a:r>
              <a:rPr lang="en-US" dirty="0"/>
              <a:t>Add label for “Net Gains for B”</a:t>
            </a:r>
          </a:p>
        </p:txBody>
      </p:sp>
    </p:spTree>
    <p:extLst>
      <p:ext uri="{BB962C8B-B14F-4D97-AF65-F5344CB8AC3E}">
        <p14:creationId xmlns:p14="http://schemas.microsoft.com/office/powerpoint/2010/main" val="348568466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6.xml"/><Relationship Id="rId1" Type="http://schemas.openxmlformats.org/officeDocument/2006/relationships/slideLayout" Target="../slideLayouts/slideLayout6.xml"/><Relationship Id="rId4" Type="http://schemas.openxmlformats.org/officeDocument/2006/relationships/image" Target="../media/image6.png"/></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theme" Target="../theme/theme9.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5064E46-C4CA-B95F-96C9-D635A562CF13}"/>
              </a:ext>
            </a:extLst>
          </p:cNvPr>
          <p:cNvSpPr txBox="1"/>
          <p:nvPr userDrawn="1"/>
        </p:nvSpPr>
        <p:spPr>
          <a:xfrm>
            <a:off x="717455" y="1554481"/>
            <a:ext cx="11000937" cy="4093428"/>
          </a:xfrm>
          <a:prstGeom prst="rect">
            <a:avLst/>
          </a:prstGeom>
          <a:noFill/>
        </p:spPr>
        <p:txBody>
          <a:bodyPr wrap="square" rtlCol="0">
            <a:spAutoFit/>
          </a:bodyPr>
          <a:lstStyle/>
          <a:p>
            <a:r>
              <a:rPr lang="en-US" sz="2000" b="0" dirty="0">
                <a:latin typeface="Arial" panose="020B0604020202020204" pitchFamily="34" charset="0"/>
                <a:cs typeface="Arial" panose="020B0604020202020204" pitchFamily="34" charset="0"/>
              </a:rPr>
              <a:t>Please select from the following eight archetype diagram templates the </a:t>
            </a:r>
            <a:r>
              <a:rPr lang="en-US" sz="2000" b="1" dirty="0">
                <a:latin typeface="Arial" panose="020B0604020202020204" pitchFamily="34" charset="0"/>
                <a:cs typeface="Arial" panose="020B0604020202020204" pitchFamily="34" charset="0"/>
              </a:rPr>
              <a:t>one</a:t>
            </a:r>
            <a:r>
              <a:rPr lang="en-US" sz="2000" b="0" dirty="0">
                <a:latin typeface="Arial" panose="020B0604020202020204" pitchFamily="34" charset="0"/>
                <a:cs typeface="Arial" panose="020B0604020202020204" pitchFamily="34" charset="0"/>
              </a:rPr>
              <a:t> that best fits your analysis of the structure of your chosen case study. </a:t>
            </a:r>
          </a:p>
          <a:p>
            <a:endParaRPr lang="en-US" sz="2000" b="0" dirty="0">
              <a:latin typeface="Arial" panose="020B0604020202020204" pitchFamily="34" charset="0"/>
              <a:cs typeface="Arial" panose="020B0604020202020204" pitchFamily="34" charset="0"/>
            </a:endParaRPr>
          </a:p>
          <a:p>
            <a:pPr marL="800110" lvl="1" indent="-342904">
              <a:buFont typeface="+mj-lt"/>
              <a:buAutoNum type="arabicPeriod"/>
            </a:pPr>
            <a:r>
              <a:rPr lang="en-US" sz="2000" b="0" dirty="0">
                <a:latin typeface="Arial" panose="020B0604020202020204" pitchFamily="34" charset="0"/>
                <a:cs typeface="Arial" panose="020B0604020202020204" pitchFamily="34" charset="0"/>
              </a:rPr>
              <a:t>Save a copy of this file to your computer to complete your diagram.</a:t>
            </a:r>
          </a:p>
          <a:p>
            <a:pPr marL="800110" lvl="1" indent="-342904">
              <a:buFont typeface="+mj-lt"/>
              <a:buAutoNum type="arabicPeriod"/>
            </a:pPr>
            <a:endParaRPr lang="en-US" sz="2000" b="0" dirty="0">
              <a:latin typeface="Arial" panose="020B0604020202020204" pitchFamily="34" charset="0"/>
              <a:cs typeface="Arial" panose="020B0604020202020204" pitchFamily="34" charset="0"/>
            </a:endParaRPr>
          </a:p>
          <a:p>
            <a:pPr marL="800110" lvl="1" indent="-342904">
              <a:buFont typeface="+mj-lt"/>
              <a:buAutoNum type="arabicPeriod"/>
            </a:pPr>
            <a:r>
              <a:rPr lang="en-US" sz="2000" b="0" dirty="0">
                <a:latin typeface="Arial" panose="020B0604020202020204" pitchFamily="34" charset="0"/>
                <a:cs typeface="Arial" panose="020B0604020202020204" pitchFamily="34" charset="0"/>
              </a:rPr>
              <a:t>Go to the slide for your selected archetype.</a:t>
            </a:r>
          </a:p>
          <a:p>
            <a:pPr marL="800110" lvl="1" indent="-342904">
              <a:buFont typeface="+mj-lt"/>
              <a:buAutoNum type="arabicPeriod"/>
            </a:pPr>
            <a:endParaRPr lang="en-US" sz="2000" b="0" dirty="0">
              <a:latin typeface="Arial" panose="020B0604020202020204" pitchFamily="34" charset="0"/>
              <a:cs typeface="Arial" panose="020B0604020202020204" pitchFamily="34" charset="0"/>
            </a:endParaRPr>
          </a:p>
          <a:p>
            <a:pPr marL="800110" lvl="1" indent="-342904">
              <a:buFont typeface="+mj-lt"/>
              <a:buAutoNum type="arabicPeriod"/>
            </a:pPr>
            <a:r>
              <a:rPr lang="en-US" sz="2000" b="0" dirty="0">
                <a:latin typeface="Arial" panose="020B0604020202020204" pitchFamily="34" charset="0"/>
                <a:cs typeface="Arial" panose="020B0604020202020204" pitchFamily="34" charset="0"/>
              </a:rPr>
              <a:t>Click “Add label” for each variable and type specific names based on the corresponding elements in your chosen case study. </a:t>
            </a:r>
          </a:p>
          <a:p>
            <a:endParaRPr lang="en-US" sz="2000" b="0" dirty="0">
              <a:latin typeface="Arial" panose="020B0604020202020204" pitchFamily="34" charset="0"/>
              <a:cs typeface="Arial" panose="020B0604020202020204" pitchFamily="34" charset="0"/>
            </a:endParaRPr>
          </a:p>
          <a:p>
            <a:r>
              <a:rPr lang="en-US" sz="2000" b="0" dirty="0">
                <a:latin typeface="Arial" panose="020B0604020202020204" pitchFamily="34" charset="0"/>
                <a:cs typeface="Arial" panose="020B0604020202020204" pitchFamily="34" charset="0"/>
              </a:rPr>
              <a:t>Once you complete all the variable labels, take a screenshot of your selected slide or save the individual slide with your archetype diagram as a PNG or JPEG image, then insert the image of your diagram into your Task 2 Word Document. </a:t>
            </a:r>
          </a:p>
        </p:txBody>
      </p:sp>
    </p:spTree>
    <p:extLst>
      <p:ext uri="{BB962C8B-B14F-4D97-AF65-F5344CB8AC3E}">
        <p14:creationId xmlns:p14="http://schemas.microsoft.com/office/powerpoint/2010/main" val="2874292675"/>
      </p:ext>
    </p:extLst>
  </p:cSld>
  <p:clrMap bg1="lt1" tx1="dk1" bg2="lt2" tx2="dk2" accent1="accent1" accent2="accent2" accent3="accent3" accent4="accent4" accent5="accent5" accent6="accent6" hlink="hlink" folHlink="folHlink"/>
  <p:sldLayoutIdLst>
    <p:sldLayoutId id="2147483668" r:id="rId1"/>
  </p:sldLayoutIdLst>
  <p:txStyles>
    <p:titleStyle>
      <a:lvl1pPr algn="l"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11" rtl="0" eaLnBrk="1" latinLnBrk="0" hangingPunct="1">
        <a:lnSpc>
          <a:spcPct val="90000"/>
        </a:lnSpc>
        <a:spcBef>
          <a:spcPts val="1001"/>
        </a:spcBef>
        <a:buFont typeface="Arial" panose="020B0604020202020204" pitchFamily="34" charset="0"/>
        <a:buNone/>
        <a:defRPr sz="2800" kern="1200">
          <a:solidFill>
            <a:schemeClr val="tx1"/>
          </a:solidFill>
          <a:latin typeface="+mn-lt"/>
          <a:ea typeface="+mn-ea"/>
          <a:cs typeface="+mn-cs"/>
        </a:defRPr>
      </a:lvl1pPr>
      <a:lvl2pPr marL="685809" indent="-228604"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5" indent="-228604"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1"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427"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632"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38"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44"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49"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411" rtl="0" eaLnBrk="1" latinLnBrk="0" hangingPunct="1">
        <a:defRPr sz="1801" kern="1200">
          <a:solidFill>
            <a:schemeClr val="tx1"/>
          </a:solidFill>
          <a:latin typeface="+mn-lt"/>
          <a:ea typeface="+mn-ea"/>
          <a:cs typeface="+mn-cs"/>
        </a:defRPr>
      </a:lvl1pPr>
      <a:lvl2pPr marL="457206" algn="l" defTabSz="914411" rtl="0" eaLnBrk="1" latinLnBrk="0" hangingPunct="1">
        <a:defRPr sz="1801" kern="1200">
          <a:solidFill>
            <a:schemeClr val="tx1"/>
          </a:solidFill>
          <a:latin typeface="+mn-lt"/>
          <a:ea typeface="+mn-ea"/>
          <a:cs typeface="+mn-cs"/>
        </a:defRPr>
      </a:lvl2pPr>
      <a:lvl3pPr marL="914411" algn="l" defTabSz="914411" rtl="0" eaLnBrk="1" latinLnBrk="0" hangingPunct="1">
        <a:defRPr sz="1801" kern="1200">
          <a:solidFill>
            <a:schemeClr val="tx1"/>
          </a:solidFill>
          <a:latin typeface="+mn-lt"/>
          <a:ea typeface="+mn-ea"/>
          <a:cs typeface="+mn-cs"/>
        </a:defRPr>
      </a:lvl3pPr>
      <a:lvl4pPr marL="1371617" algn="l" defTabSz="914411" rtl="0" eaLnBrk="1" latinLnBrk="0" hangingPunct="1">
        <a:defRPr sz="1801" kern="1200">
          <a:solidFill>
            <a:schemeClr val="tx1"/>
          </a:solidFill>
          <a:latin typeface="+mn-lt"/>
          <a:ea typeface="+mn-ea"/>
          <a:cs typeface="+mn-cs"/>
        </a:defRPr>
      </a:lvl4pPr>
      <a:lvl5pPr marL="1828823" algn="l" defTabSz="914411" rtl="0" eaLnBrk="1" latinLnBrk="0" hangingPunct="1">
        <a:defRPr sz="1801" kern="1200">
          <a:solidFill>
            <a:schemeClr val="tx1"/>
          </a:solidFill>
          <a:latin typeface="+mn-lt"/>
          <a:ea typeface="+mn-ea"/>
          <a:cs typeface="+mn-cs"/>
        </a:defRPr>
      </a:lvl5pPr>
      <a:lvl6pPr marL="2286029" algn="l" defTabSz="914411" rtl="0" eaLnBrk="1" latinLnBrk="0" hangingPunct="1">
        <a:defRPr sz="1801" kern="1200">
          <a:solidFill>
            <a:schemeClr val="tx1"/>
          </a:solidFill>
          <a:latin typeface="+mn-lt"/>
          <a:ea typeface="+mn-ea"/>
          <a:cs typeface="+mn-cs"/>
        </a:defRPr>
      </a:lvl6pPr>
      <a:lvl7pPr marL="2743234" algn="l" defTabSz="914411" rtl="0" eaLnBrk="1" latinLnBrk="0" hangingPunct="1">
        <a:defRPr sz="1801" kern="1200">
          <a:solidFill>
            <a:schemeClr val="tx1"/>
          </a:solidFill>
          <a:latin typeface="+mn-lt"/>
          <a:ea typeface="+mn-ea"/>
          <a:cs typeface="+mn-cs"/>
        </a:defRPr>
      </a:lvl7pPr>
      <a:lvl8pPr marL="3200440" algn="l" defTabSz="914411" rtl="0" eaLnBrk="1" latinLnBrk="0" hangingPunct="1">
        <a:defRPr sz="1801" kern="1200">
          <a:solidFill>
            <a:schemeClr val="tx1"/>
          </a:solidFill>
          <a:latin typeface="+mn-lt"/>
          <a:ea typeface="+mn-ea"/>
          <a:cs typeface="+mn-cs"/>
        </a:defRPr>
      </a:lvl8pPr>
      <a:lvl9pPr marL="3657646" algn="l" defTabSz="914411" rtl="0" eaLnBrk="1" latinLnBrk="0" hangingPunct="1">
        <a:defRPr sz="180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Generic diagram of Drifting Goals archetype; ovals—one at center, two above, two below—represent variables linked by arrows.&#10;&#10;Long description:&#10;Vertically oriented causal loop diagram with empty central oval flanked by two more ovals above it and two more, below it. Arrows point to and from the ovals, intended to be adjusted when generic causal loop diagram is filled in with specific information.&#10;">
            <a:extLst>
              <a:ext uri="{FF2B5EF4-FFF2-40B4-BE49-F238E27FC236}">
                <a16:creationId xmlns:a16="http://schemas.microsoft.com/office/drawing/2014/main" id="{700708A2-FF6B-2AE0-6F8A-54B6212D6ADD}"/>
              </a:ext>
            </a:extLst>
          </p:cNvPr>
          <p:cNvPicPr>
            <a:picLocks noChangeAspect="1"/>
          </p:cNvPicPr>
          <p:nvPr userDrawn="1"/>
        </p:nvPicPr>
        <p:blipFill>
          <a:blip r:embed="rId3">
            <a:extLst>
              <a:ext uri="{28A0092B-C50C-407E-A947-70E740481C1C}">
                <a14:useLocalDpi xmlns:a14="http://schemas.microsoft.com/office/drawing/2010/main" val="0"/>
              </a:ext>
            </a:extLst>
          </a:blip>
          <a:srcRect l="47580" t="4738" r="3887" b="4573"/>
          <a:stretch/>
        </p:blipFill>
        <p:spPr>
          <a:xfrm>
            <a:off x="3544191" y="1088717"/>
            <a:ext cx="5479365" cy="5759296"/>
          </a:xfrm>
          <a:prstGeom prst="rect">
            <a:avLst/>
          </a:prstGeom>
        </p:spPr>
      </p:pic>
      <p:sp>
        <p:nvSpPr>
          <p:cNvPr id="10" name="TextBox 9">
            <a:extLst>
              <a:ext uri="{FF2B5EF4-FFF2-40B4-BE49-F238E27FC236}">
                <a16:creationId xmlns:a16="http://schemas.microsoft.com/office/drawing/2014/main" id="{28729AE7-CD5C-381D-9899-66FE9C8433E6}"/>
              </a:ext>
            </a:extLst>
          </p:cNvPr>
          <p:cNvSpPr txBox="1"/>
          <p:nvPr userDrawn="1"/>
        </p:nvSpPr>
        <p:spPr>
          <a:xfrm>
            <a:off x="5842849" y="6415285"/>
            <a:ext cx="889083" cy="369460"/>
          </a:xfrm>
          <a:prstGeom prst="rect">
            <a:avLst/>
          </a:prstGeom>
          <a:solidFill>
            <a:schemeClr val="bg1"/>
          </a:solidFill>
        </p:spPr>
        <p:txBody>
          <a:bodyPr wrap="square" rtlCol="0">
            <a:spAutoFit/>
          </a:bodyPr>
          <a:lstStyle/>
          <a:p>
            <a:r>
              <a:rPr lang="en-US" sz="1801" b="1" dirty="0"/>
              <a:t>Delay</a:t>
            </a:r>
          </a:p>
        </p:txBody>
      </p:sp>
      <p:sp>
        <p:nvSpPr>
          <p:cNvPr id="2" name="TextBox 1">
            <a:extLst>
              <a:ext uri="{FF2B5EF4-FFF2-40B4-BE49-F238E27FC236}">
                <a16:creationId xmlns:a16="http://schemas.microsoft.com/office/drawing/2014/main" id="{2C31A5E4-D7C1-5F66-5DFA-344ADDF7E4EF}"/>
              </a:ext>
            </a:extLst>
          </p:cNvPr>
          <p:cNvSpPr txBox="1"/>
          <p:nvPr userDrawn="1"/>
        </p:nvSpPr>
        <p:spPr>
          <a:xfrm>
            <a:off x="4451552" y="1328694"/>
            <a:ext cx="514647" cy="584775"/>
          </a:xfrm>
          <a:prstGeom prst="rect">
            <a:avLst/>
          </a:prstGeom>
          <a:noFill/>
        </p:spPr>
        <p:txBody>
          <a:bodyPr wrap="square" rtlCol="0">
            <a:spAutoFit/>
          </a:bodyPr>
          <a:lstStyle/>
          <a:p>
            <a:r>
              <a:rPr lang="en-US" sz="3200" b="0" i="1" dirty="0"/>
              <a:t>o</a:t>
            </a:r>
            <a:endParaRPr lang="en-US" sz="4000" b="0" i="1" dirty="0"/>
          </a:p>
        </p:txBody>
      </p:sp>
      <p:sp>
        <p:nvSpPr>
          <p:cNvPr id="3" name="TextBox 2">
            <a:extLst>
              <a:ext uri="{FF2B5EF4-FFF2-40B4-BE49-F238E27FC236}">
                <a16:creationId xmlns:a16="http://schemas.microsoft.com/office/drawing/2014/main" id="{67329757-99C8-79A3-6989-25162AFB472C}"/>
              </a:ext>
            </a:extLst>
          </p:cNvPr>
          <p:cNvSpPr txBox="1"/>
          <p:nvPr userDrawn="1"/>
        </p:nvSpPr>
        <p:spPr>
          <a:xfrm>
            <a:off x="4410518" y="4309981"/>
            <a:ext cx="514647" cy="523220"/>
          </a:xfrm>
          <a:prstGeom prst="rect">
            <a:avLst/>
          </a:prstGeom>
          <a:noFill/>
        </p:spPr>
        <p:txBody>
          <a:bodyPr wrap="square" rtlCol="0">
            <a:spAutoFit/>
          </a:bodyPr>
          <a:lstStyle/>
          <a:p>
            <a:r>
              <a:rPr lang="en-US" sz="2800" b="0" i="1" dirty="0"/>
              <a:t>o</a:t>
            </a:r>
            <a:endParaRPr lang="en-US" sz="2800" b="1" dirty="0"/>
          </a:p>
        </p:txBody>
      </p:sp>
      <p:sp>
        <p:nvSpPr>
          <p:cNvPr id="11" name="TextBox 10">
            <a:extLst>
              <a:ext uri="{FF2B5EF4-FFF2-40B4-BE49-F238E27FC236}">
                <a16:creationId xmlns:a16="http://schemas.microsoft.com/office/drawing/2014/main" id="{716BCC7E-A724-497D-29E5-252DEAA1C709}"/>
              </a:ext>
            </a:extLst>
          </p:cNvPr>
          <p:cNvSpPr txBox="1"/>
          <p:nvPr userDrawn="1"/>
        </p:nvSpPr>
        <p:spPr>
          <a:xfrm>
            <a:off x="7643743" y="3113650"/>
            <a:ext cx="514647" cy="461665"/>
          </a:xfrm>
          <a:prstGeom prst="rect">
            <a:avLst/>
          </a:prstGeom>
          <a:noFill/>
        </p:spPr>
        <p:txBody>
          <a:bodyPr wrap="square" rtlCol="0">
            <a:spAutoFit/>
          </a:bodyPr>
          <a:lstStyle/>
          <a:p>
            <a:r>
              <a:rPr lang="en-US" sz="2400" b="0" i="1" dirty="0"/>
              <a:t>S</a:t>
            </a:r>
            <a:endParaRPr lang="en-US" sz="2400" b="1" dirty="0"/>
          </a:p>
        </p:txBody>
      </p:sp>
      <p:sp>
        <p:nvSpPr>
          <p:cNvPr id="12" name="TextBox 11">
            <a:extLst>
              <a:ext uri="{FF2B5EF4-FFF2-40B4-BE49-F238E27FC236}">
                <a16:creationId xmlns:a16="http://schemas.microsoft.com/office/drawing/2014/main" id="{2EB4AF56-480A-C4C9-BD35-04A7415F7E02}"/>
              </a:ext>
            </a:extLst>
          </p:cNvPr>
          <p:cNvSpPr txBox="1"/>
          <p:nvPr userDrawn="1"/>
        </p:nvSpPr>
        <p:spPr>
          <a:xfrm>
            <a:off x="4194229" y="2905780"/>
            <a:ext cx="514647" cy="461665"/>
          </a:xfrm>
          <a:prstGeom prst="rect">
            <a:avLst/>
          </a:prstGeom>
          <a:noFill/>
        </p:spPr>
        <p:txBody>
          <a:bodyPr wrap="square" rtlCol="0">
            <a:spAutoFit/>
          </a:bodyPr>
          <a:lstStyle/>
          <a:p>
            <a:r>
              <a:rPr lang="en-US" sz="2400" b="0" i="1" dirty="0"/>
              <a:t>S</a:t>
            </a:r>
            <a:endParaRPr lang="en-US" sz="4000" b="0" i="1" dirty="0"/>
          </a:p>
        </p:txBody>
      </p:sp>
      <p:sp>
        <p:nvSpPr>
          <p:cNvPr id="13" name="TextBox 12">
            <a:extLst>
              <a:ext uri="{FF2B5EF4-FFF2-40B4-BE49-F238E27FC236}">
                <a16:creationId xmlns:a16="http://schemas.microsoft.com/office/drawing/2014/main" id="{4517321A-7927-41AC-9829-D3EA7A874651}"/>
              </a:ext>
            </a:extLst>
          </p:cNvPr>
          <p:cNvSpPr txBox="1"/>
          <p:nvPr userDrawn="1"/>
        </p:nvSpPr>
        <p:spPr>
          <a:xfrm>
            <a:off x="4593985" y="5953620"/>
            <a:ext cx="514647" cy="461665"/>
          </a:xfrm>
          <a:prstGeom prst="rect">
            <a:avLst/>
          </a:prstGeom>
          <a:noFill/>
        </p:spPr>
        <p:txBody>
          <a:bodyPr wrap="square" rtlCol="0">
            <a:spAutoFit/>
          </a:bodyPr>
          <a:lstStyle/>
          <a:p>
            <a:r>
              <a:rPr lang="en-US" sz="2400" b="0" i="1" dirty="0"/>
              <a:t>S</a:t>
            </a:r>
            <a:endParaRPr lang="en-US" sz="2400" b="1" dirty="0"/>
          </a:p>
        </p:txBody>
      </p:sp>
      <p:sp>
        <p:nvSpPr>
          <p:cNvPr id="14" name="TextBox 13">
            <a:extLst>
              <a:ext uri="{FF2B5EF4-FFF2-40B4-BE49-F238E27FC236}">
                <a16:creationId xmlns:a16="http://schemas.microsoft.com/office/drawing/2014/main" id="{8057940E-518D-AFBB-9EAB-5760BD542044}"/>
              </a:ext>
            </a:extLst>
          </p:cNvPr>
          <p:cNvSpPr txBox="1"/>
          <p:nvPr userDrawn="1"/>
        </p:nvSpPr>
        <p:spPr>
          <a:xfrm>
            <a:off x="7476101" y="4242559"/>
            <a:ext cx="514647" cy="461665"/>
          </a:xfrm>
          <a:prstGeom prst="rect">
            <a:avLst/>
          </a:prstGeom>
          <a:noFill/>
        </p:spPr>
        <p:txBody>
          <a:bodyPr wrap="square" rtlCol="0">
            <a:spAutoFit/>
          </a:bodyPr>
          <a:lstStyle/>
          <a:p>
            <a:r>
              <a:rPr lang="en-US" sz="2400" b="0" i="1" dirty="0"/>
              <a:t>S</a:t>
            </a:r>
            <a:endParaRPr lang="en-US" sz="2400" b="1" dirty="0"/>
          </a:p>
        </p:txBody>
      </p:sp>
    </p:spTree>
    <p:extLst>
      <p:ext uri="{BB962C8B-B14F-4D97-AF65-F5344CB8AC3E}">
        <p14:creationId xmlns:p14="http://schemas.microsoft.com/office/powerpoint/2010/main" val="3111890627"/>
      </p:ext>
    </p:extLst>
  </p:cSld>
  <p:clrMap bg1="lt1" tx1="dk1" bg2="lt2" tx2="dk2" accent1="accent1" accent2="accent2" accent3="accent3" accent4="accent4" accent5="accent5" accent6="accent6" hlink="hlink" folHlink="folHlink"/>
  <p:sldLayoutIdLst>
    <p:sldLayoutId id="2147483673" r:id="rId1"/>
  </p:sldLayoutIdLst>
  <p:txStyles>
    <p:titleStyle>
      <a:lvl1pPr algn="ctr"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4" indent="-228604" algn="l" defTabSz="914411"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809" indent="-228604"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5" indent="-228604"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1"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427"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632"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38"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44"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49"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411" rtl="0" eaLnBrk="1" latinLnBrk="0" hangingPunct="1">
        <a:defRPr sz="1801" kern="1200">
          <a:solidFill>
            <a:schemeClr val="tx1"/>
          </a:solidFill>
          <a:latin typeface="+mn-lt"/>
          <a:ea typeface="+mn-ea"/>
          <a:cs typeface="+mn-cs"/>
        </a:defRPr>
      </a:lvl1pPr>
      <a:lvl2pPr marL="457206" algn="l" defTabSz="914411" rtl="0" eaLnBrk="1" latinLnBrk="0" hangingPunct="1">
        <a:defRPr sz="1801" kern="1200">
          <a:solidFill>
            <a:schemeClr val="tx1"/>
          </a:solidFill>
          <a:latin typeface="+mn-lt"/>
          <a:ea typeface="+mn-ea"/>
          <a:cs typeface="+mn-cs"/>
        </a:defRPr>
      </a:lvl2pPr>
      <a:lvl3pPr marL="914411" algn="l" defTabSz="914411" rtl="0" eaLnBrk="1" latinLnBrk="0" hangingPunct="1">
        <a:defRPr sz="1801" kern="1200">
          <a:solidFill>
            <a:schemeClr val="tx1"/>
          </a:solidFill>
          <a:latin typeface="+mn-lt"/>
          <a:ea typeface="+mn-ea"/>
          <a:cs typeface="+mn-cs"/>
        </a:defRPr>
      </a:lvl3pPr>
      <a:lvl4pPr marL="1371617" algn="l" defTabSz="914411" rtl="0" eaLnBrk="1" latinLnBrk="0" hangingPunct="1">
        <a:defRPr sz="1801" kern="1200">
          <a:solidFill>
            <a:schemeClr val="tx1"/>
          </a:solidFill>
          <a:latin typeface="+mn-lt"/>
          <a:ea typeface="+mn-ea"/>
          <a:cs typeface="+mn-cs"/>
        </a:defRPr>
      </a:lvl4pPr>
      <a:lvl5pPr marL="1828823" algn="l" defTabSz="914411" rtl="0" eaLnBrk="1" latinLnBrk="0" hangingPunct="1">
        <a:defRPr sz="1801" kern="1200">
          <a:solidFill>
            <a:schemeClr val="tx1"/>
          </a:solidFill>
          <a:latin typeface="+mn-lt"/>
          <a:ea typeface="+mn-ea"/>
          <a:cs typeface="+mn-cs"/>
        </a:defRPr>
      </a:lvl5pPr>
      <a:lvl6pPr marL="2286029" algn="l" defTabSz="914411" rtl="0" eaLnBrk="1" latinLnBrk="0" hangingPunct="1">
        <a:defRPr sz="1801" kern="1200">
          <a:solidFill>
            <a:schemeClr val="tx1"/>
          </a:solidFill>
          <a:latin typeface="+mn-lt"/>
          <a:ea typeface="+mn-ea"/>
          <a:cs typeface="+mn-cs"/>
        </a:defRPr>
      </a:lvl6pPr>
      <a:lvl7pPr marL="2743234" algn="l" defTabSz="914411" rtl="0" eaLnBrk="1" latinLnBrk="0" hangingPunct="1">
        <a:defRPr sz="1801" kern="1200">
          <a:solidFill>
            <a:schemeClr val="tx1"/>
          </a:solidFill>
          <a:latin typeface="+mn-lt"/>
          <a:ea typeface="+mn-ea"/>
          <a:cs typeface="+mn-cs"/>
        </a:defRPr>
      </a:lvl7pPr>
      <a:lvl8pPr marL="3200440" algn="l" defTabSz="914411" rtl="0" eaLnBrk="1" latinLnBrk="0" hangingPunct="1">
        <a:defRPr sz="1801" kern="1200">
          <a:solidFill>
            <a:schemeClr val="tx1"/>
          </a:solidFill>
          <a:latin typeface="+mn-lt"/>
          <a:ea typeface="+mn-ea"/>
          <a:cs typeface="+mn-cs"/>
        </a:defRPr>
      </a:lvl8pPr>
      <a:lvl9pPr marL="3657646" algn="l" defTabSz="914411" rtl="0" eaLnBrk="1" latinLnBrk="0" hangingPunct="1">
        <a:defRPr sz="1801"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descr="Generic diagram of Escalation archetype; seven ovals representing variables form two loops linked by arrows.&#10;&#10;Long description:&#10;Horizontally oriented causal loop diagram with empty central oval and six more ovals, three linked to each side of the central oval. Arrows point to and from the ovals, intended to be adjusted when generic causal loop diagram is filled in with specific information.&#10;">
            <a:extLst>
              <a:ext uri="{FF2B5EF4-FFF2-40B4-BE49-F238E27FC236}">
                <a16:creationId xmlns:a16="http://schemas.microsoft.com/office/drawing/2014/main" id="{49EA9A89-8A2C-CCA0-5F72-9A22DC5F8D59}"/>
              </a:ext>
            </a:extLst>
          </p:cNvPr>
          <p:cNvPicPr>
            <a:picLocks noChangeAspect="1"/>
          </p:cNvPicPr>
          <p:nvPr userDrawn="1"/>
        </p:nvPicPr>
        <p:blipFill>
          <a:blip r:embed="rId3">
            <a:extLst>
              <a:ext uri="{28A0092B-C50C-407E-A947-70E740481C1C}">
                <a14:useLocalDpi xmlns:a14="http://schemas.microsoft.com/office/drawing/2010/main" val="0"/>
              </a:ext>
            </a:extLst>
          </a:blip>
          <a:srcRect t="23385" r="7750"/>
          <a:stretch/>
        </p:blipFill>
        <p:spPr>
          <a:xfrm>
            <a:off x="572965" y="1526343"/>
            <a:ext cx="11247120" cy="5254283"/>
          </a:xfrm>
          <a:prstGeom prst="rect">
            <a:avLst/>
          </a:prstGeom>
        </p:spPr>
      </p:pic>
      <p:sp>
        <p:nvSpPr>
          <p:cNvPr id="2" name="TextBox 1">
            <a:extLst>
              <a:ext uri="{FF2B5EF4-FFF2-40B4-BE49-F238E27FC236}">
                <a16:creationId xmlns:a16="http://schemas.microsoft.com/office/drawing/2014/main" id="{D5C76AF6-7A35-35D6-8065-9F26DC6CAD37}"/>
              </a:ext>
            </a:extLst>
          </p:cNvPr>
          <p:cNvSpPr txBox="1"/>
          <p:nvPr userDrawn="1"/>
        </p:nvSpPr>
        <p:spPr>
          <a:xfrm>
            <a:off x="9470489" y="2300069"/>
            <a:ext cx="514647" cy="584775"/>
          </a:xfrm>
          <a:prstGeom prst="rect">
            <a:avLst/>
          </a:prstGeom>
          <a:noFill/>
        </p:spPr>
        <p:txBody>
          <a:bodyPr wrap="square" rtlCol="0">
            <a:spAutoFit/>
          </a:bodyPr>
          <a:lstStyle/>
          <a:p>
            <a:r>
              <a:rPr lang="en-US" sz="3200" b="0" i="1" dirty="0"/>
              <a:t>S</a:t>
            </a:r>
            <a:endParaRPr lang="en-US" sz="3200" b="1" dirty="0"/>
          </a:p>
        </p:txBody>
      </p:sp>
      <p:sp>
        <p:nvSpPr>
          <p:cNvPr id="3" name="TextBox 2">
            <a:extLst>
              <a:ext uri="{FF2B5EF4-FFF2-40B4-BE49-F238E27FC236}">
                <a16:creationId xmlns:a16="http://schemas.microsoft.com/office/drawing/2014/main" id="{991B66F2-6BAA-8E71-41F0-018C6D7E2709}"/>
              </a:ext>
            </a:extLst>
          </p:cNvPr>
          <p:cNvSpPr txBox="1"/>
          <p:nvPr userDrawn="1"/>
        </p:nvSpPr>
        <p:spPr>
          <a:xfrm>
            <a:off x="9668606" y="4428573"/>
            <a:ext cx="514647" cy="584775"/>
          </a:xfrm>
          <a:prstGeom prst="rect">
            <a:avLst/>
          </a:prstGeom>
          <a:noFill/>
        </p:spPr>
        <p:txBody>
          <a:bodyPr wrap="square" rtlCol="0">
            <a:spAutoFit/>
          </a:bodyPr>
          <a:lstStyle/>
          <a:p>
            <a:r>
              <a:rPr lang="en-US" sz="3200" b="0" i="1" dirty="0"/>
              <a:t>S</a:t>
            </a:r>
            <a:endParaRPr lang="en-US" sz="3200" b="1" dirty="0"/>
          </a:p>
        </p:txBody>
      </p:sp>
      <p:sp>
        <p:nvSpPr>
          <p:cNvPr id="8" name="TextBox 7">
            <a:extLst>
              <a:ext uri="{FF2B5EF4-FFF2-40B4-BE49-F238E27FC236}">
                <a16:creationId xmlns:a16="http://schemas.microsoft.com/office/drawing/2014/main" id="{A9AFA7DB-F6DF-0EC9-1D4D-D2FFD1C5F968}"/>
              </a:ext>
            </a:extLst>
          </p:cNvPr>
          <p:cNvSpPr txBox="1"/>
          <p:nvPr userDrawn="1"/>
        </p:nvSpPr>
        <p:spPr>
          <a:xfrm>
            <a:off x="6196525" y="4777159"/>
            <a:ext cx="514647" cy="584775"/>
          </a:xfrm>
          <a:prstGeom prst="rect">
            <a:avLst/>
          </a:prstGeom>
          <a:noFill/>
        </p:spPr>
        <p:txBody>
          <a:bodyPr wrap="square" rtlCol="0">
            <a:spAutoFit/>
          </a:bodyPr>
          <a:lstStyle/>
          <a:p>
            <a:r>
              <a:rPr lang="en-US" sz="3200" b="0" i="1" dirty="0"/>
              <a:t>S</a:t>
            </a:r>
            <a:endParaRPr lang="en-US" sz="3200" b="1" dirty="0"/>
          </a:p>
        </p:txBody>
      </p:sp>
      <p:sp>
        <p:nvSpPr>
          <p:cNvPr id="9" name="TextBox 8">
            <a:extLst>
              <a:ext uri="{FF2B5EF4-FFF2-40B4-BE49-F238E27FC236}">
                <a16:creationId xmlns:a16="http://schemas.microsoft.com/office/drawing/2014/main" id="{FCECC6CB-DE38-7C1F-0B69-1D10887DCB8A}"/>
              </a:ext>
            </a:extLst>
          </p:cNvPr>
          <p:cNvSpPr txBox="1"/>
          <p:nvPr userDrawn="1"/>
        </p:nvSpPr>
        <p:spPr>
          <a:xfrm>
            <a:off x="5156984" y="2782293"/>
            <a:ext cx="514647" cy="584775"/>
          </a:xfrm>
          <a:prstGeom prst="rect">
            <a:avLst/>
          </a:prstGeom>
          <a:noFill/>
        </p:spPr>
        <p:txBody>
          <a:bodyPr wrap="square" rtlCol="0">
            <a:spAutoFit/>
          </a:bodyPr>
          <a:lstStyle/>
          <a:p>
            <a:r>
              <a:rPr lang="en-US" sz="3200" b="0" i="1" dirty="0"/>
              <a:t>S</a:t>
            </a:r>
            <a:endParaRPr lang="en-US" sz="3200" b="1" dirty="0"/>
          </a:p>
        </p:txBody>
      </p:sp>
      <p:sp>
        <p:nvSpPr>
          <p:cNvPr id="11" name="TextBox 10">
            <a:extLst>
              <a:ext uri="{FF2B5EF4-FFF2-40B4-BE49-F238E27FC236}">
                <a16:creationId xmlns:a16="http://schemas.microsoft.com/office/drawing/2014/main" id="{17C06436-542B-5E0B-278E-C47622AEAC38}"/>
              </a:ext>
            </a:extLst>
          </p:cNvPr>
          <p:cNvSpPr txBox="1"/>
          <p:nvPr userDrawn="1"/>
        </p:nvSpPr>
        <p:spPr>
          <a:xfrm>
            <a:off x="1949542" y="4362160"/>
            <a:ext cx="514647" cy="584775"/>
          </a:xfrm>
          <a:prstGeom prst="rect">
            <a:avLst/>
          </a:prstGeom>
          <a:noFill/>
        </p:spPr>
        <p:txBody>
          <a:bodyPr wrap="square" rtlCol="0">
            <a:spAutoFit/>
          </a:bodyPr>
          <a:lstStyle/>
          <a:p>
            <a:r>
              <a:rPr lang="en-US" sz="3200" b="0" i="1" dirty="0"/>
              <a:t>S</a:t>
            </a:r>
            <a:endParaRPr lang="en-US" sz="3200" b="1" dirty="0"/>
          </a:p>
        </p:txBody>
      </p:sp>
      <p:sp>
        <p:nvSpPr>
          <p:cNvPr id="12" name="TextBox 11">
            <a:extLst>
              <a:ext uri="{FF2B5EF4-FFF2-40B4-BE49-F238E27FC236}">
                <a16:creationId xmlns:a16="http://schemas.microsoft.com/office/drawing/2014/main" id="{4CF8011E-80BF-499C-9FD0-F75F99E17F9B}"/>
              </a:ext>
            </a:extLst>
          </p:cNvPr>
          <p:cNvSpPr txBox="1"/>
          <p:nvPr userDrawn="1"/>
        </p:nvSpPr>
        <p:spPr>
          <a:xfrm>
            <a:off x="2206865" y="2307102"/>
            <a:ext cx="514647" cy="584775"/>
          </a:xfrm>
          <a:prstGeom prst="rect">
            <a:avLst/>
          </a:prstGeom>
          <a:noFill/>
        </p:spPr>
        <p:txBody>
          <a:bodyPr wrap="square" rtlCol="0">
            <a:spAutoFit/>
          </a:bodyPr>
          <a:lstStyle/>
          <a:p>
            <a:r>
              <a:rPr lang="en-US" sz="3200" b="0" i="1" dirty="0"/>
              <a:t>S</a:t>
            </a:r>
            <a:endParaRPr lang="en-US" sz="3200" b="1" dirty="0"/>
          </a:p>
        </p:txBody>
      </p:sp>
      <p:sp>
        <p:nvSpPr>
          <p:cNvPr id="13" name="TextBox 12">
            <a:extLst>
              <a:ext uri="{FF2B5EF4-FFF2-40B4-BE49-F238E27FC236}">
                <a16:creationId xmlns:a16="http://schemas.microsoft.com/office/drawing/2014/main" id="{985C8186-D67B-FF6A-9EF8-D44E43F345C7}"/>
              </a:ext>
            </a:extLst>
          </p:cNvPr>
          <p:cNvSpPr txBox="1"/>
          <p:nvPr userDrawn="1"/>
        </p:nvSpPr>
        <p:spPr>
          <a:xfrm>
            <a:off x="6520370" y="2691822"/>
            <a:ext cx="514647" cy="646331"/>
          </a:xfrm>
          <a:prstGeom prst="rect">
            <a:avLst/>
          </a:prstGeom>
          <a:noFill/>
        </p:spPr>
        <p:txBody>
          <a:bodyPr wrap="square" rtlCol="0">
            <a:spAutoFit/>
          </a:bodyPr>
          <a:lstStyle/>
          <a:p>
            <a:r>
              <a:rPr lang="en-US" sz="3600" b="0" i="1" dirty="0"/>
              <a:t>o</a:t>
            </a:r>
            <a:endParaRPr lang="en-US" sz="3600" b="1" dirty="0"/>
          </a:p>
        </p:txBody>
      </p:sp>
      <p:sp>
        <p:nvSpPr>
          <p:cNvPr id="14" name="TextBox 13">
            <a:extLst>
              <a:ext uri="{FF2B5EF4-FFF2-40B4-BE49-F238E27FC236}">
                <a16:creationId xmlns:a16="http://schemas.microsoft.com/office/drawing/2014/main" id="{E24862FB-BA76-7C44-B6C0-770E6BCCA829}"/>
              </a:ext>
            </a:extLst>
          </p:cNvPr>
          <p:cNvSpPr txBox="1"/>
          <p:nvPr userDrawn="1"/>
        </p:nvSpPr>
        <p:spPr>
          <a:xfrm>
            <a:off x="5223506" y="4882203"/>
            <a:ext cx="514647" cy="646331"/>
          </a:xfrm>
          <a:prstGeom prst="rect">
            <a:avLst/>
          </a:prstGeom>
          <a:noFill/>
        </p:spPr>
        <p:txBody>
          <a:bodyPr wrap="square" rtlCol="0">
            <a:spAutoFit/>
          </a:bodyPr>
          <a:lstStyle/>
          <a:p>
            <a:r>
              <a:rPr lang="en-US" sz="3600" b="0" i="1" dirty="0"/>
              <a:t>o</a:t>
            </a:r>
            <a:endParaRPr lang="en-US" sz="3600" b="1" dirty="0"/>
          </a:p>
        </p:txBody>
      </p:sp>
    </p:spTree>
    <p:extLst>
      <p:ext uri="{BB962C8B-B14F-4D97-AF65-F5344CB8AC3E}">
        <p14:creationId xmlns:p14="http://schemas.microsoft.com/office/powerpoint/2010/main" val="3972223438"/>
      </p:ext>
    </p:extLst>
  </p:cSld>
  <p:clrMap bg1="lt1" tx1="dk1" bg2="lt2" tx2="dk2" accent1="accent1" accent2="accent2" accent3="accent3" accent4="accent4" accent5="accent5" accent6="accent6" hlink="hlink" folHlink="folHlink"/>
  <p:sldLayoutIdLst>
    <p:sldLayoutId id="2147483674" r:id="rId1"/>
  </p:sldLayoutIdLst>
  <p:txStyles>
    <p:titleStyle>
      <a:lvl1pPr algn="ctr"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4" indent="-228604" algn="l" defTabSz="914411"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809" indent="-228604"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5" indent="-228604"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1"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427"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632"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38"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44"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49"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411" rtl="0" eaLnBrk="1" latinLnBrk="0" hangingPunct="1">
        <a:defRPr sz="1801" kern="1200">
          <a:solidFill>
            <a:schemeClr val="tx1"/>
          </a:solidFill>
          <a:latin typeface="+mn-lt"/>
          <a:ea typeface="+mn-ea"/>
          <a:cs typeface="+mn-cs"/>
        </a:defRPr>
      </a:lvl1pPr>
      <a:lvl2pPr marL="457206" algn="l" defTabSz="914411" rtl="0" eaLnBrk="1" latinLnBrk="0" hangingPunct="1">
        <a:defRPr sz="1801" kern="1200">
          <a:solidFill>
            <a:schemeClr val="tx1"/>
          </a:solidFill>
          <a:latin typeface="+mn-lt"/>
          <a:ea typeface="+mn-ea"/>
          <a:cs typeface="+mn-cs"/>
        </a:defRPr>
      </a:lvl2pPr>
      <a:lvl3pPr marL="914411" algn="l" defTabSz="914411" rtl="0" eaLnBrk="1" latinLnBrk="0" hangingPunct="1">
        <a:defRPr sz="1801" kern="1200">
          <a:solidFill>
            <a:schemeClr val="tx1"/>
          </a:solidFill>
          <a:latin typeface="+mn-lt"/>
          <a:ea typeface="+mn-ea"/>
          <a:cs typeface="+mn-cs"/>
        </a:defRPr>
      </a:lvl3pPr>
      <a:lvl4pPr marL="1371617" algn="l" defTabSz="914411" rtl="0" eaLnBrk="1" latinLnBrk="0" hangingPunct="1">
        <a:defRPr sz="1801" kern="1200">
          <a:solidFill>
            <a:schemeClr val="tx1"/>
          </a:solidFill>
          <a:latin typeface="+mn-lt"/>
          <a:ea typeface="+mn-ea"/>
          <a:cs typeface="+mn-cs"/>
        </a:defRPr>
      </a:lvl4pPr>
      <a:lvl5pPr marL="1828823" algn="l" defTabSz="914411" rtl="0" eaLnBrk="1" latinLnBrk="0" hangingPunct="1">
        <a:defRPr sz="1801" kern="1200">
          <a:solidFill>
            <a:schemeClr val="tx1"/>
          </a:solidFill>
          <a:latin typeface="+mn-lt"/>
          <a:ea typeface="+mn-ea"/>
          <a:cs typeface="+mn-cs"/>
        </a:defRPr>
      </a:lvl5pPr>
      <a:lvl6pPr marL="2286029" algn="l" defTabSz="914411" rtl="0" eaLnBrk="1" latinLnBrk="0" hangingPunct="1">
        <a:defRPr sz="1801" kern="1200">
          <a:solidFill>
            <a:schemeClr val="tx1"/>
          </a:solidFill>
          <a:latin typeface="+mn-lt"/>
          <a:ea typeface="+mn-ea"/>
          <a:cs typeface="+mn-cs"/>
        </a:defRPr>
      </a:lvl6pPr>
      <a:lvl7pPr marL="2743234" algn="l" defTabSz="914411" rtl="0" eaLnBrk="1" latinLnBrk="0" hangingPunct="1">
        <a:defRPr sz="1801" kern="1200">
          <a:solidFill>
            <a:schemeClr val="tx1"/>
          </a:solidFill>
          <a:latin typeface="+mn-lt"/>
          <a:ea typeface="+mn-ea"/>
          <a:cs typeface="+mn-cs"/>
        </a:defRPr>
      </a:lvl7pPr>
      <a:lvl8pPr marL="3200440" algn="l" defTabSz="914411" rtl="0" eaLnBrk="1" latinLnBrk="0" hangingPunct="1">
        <a:defRPr sz="1801" kern="1200">
          <a:solidFill>
            <a:schemeClr val="tx1"/>
          </a:solidFill>
          <a:latin typeface="+mn-lt"/>
          <a:ea typeface="+mn-ea"/>
          <a:cs typeface="+mn-cs"/>
        </a:defRPr>
      </a:lvl8pPr>
      <a:lvl9pPr marL="3657646" algn="l" defTabSz="914411" rtl="0" eaLnBrk="1" latinLnBrk="0" hangingPunct="1">
        <a:defRPr sz="1801"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Picture 10" descr="Generic diagram of Fixes That Fail archetype; ovals—two side-by-side and another below— represent variables linked by arrows.">
            <a:extLst>
              <a:ext uri="{FF2B5EF4-FFF2-40B4-BE49-F238E27FC236}">
                <a16:creationId xmlns:a16="http://schemas.microsoft.com/office/drawing/2014/main" id="{6C4E925B-32AC-5B65-D003-A29E4523C3DB}"/>
              </a:ext>
            </a:extLst>
          </p:cNvPr>
          <p:cNvPicPr>
            <a:picLocks noChangeAspect="1"/>
          </p:cNvPicPr>
          <p:nvPr userDrawn="1"/>
        </p:nvPicPr>
        <p:blipFill>
          <a:blip r:embed="rId3">
            <a:extLst>
              <a:ext uri="{28A0092B-C50C-407E-A947-70E740481C1C}">
                <a14:useLocalDpi xmlns:a14="http://schemas.microsoft.com/office/drawing/2010/main" val="0"/>
              </a:ext>
            </a:extLst>
          </a:blip>
          <a:srcRect l="15000" t="10401" r="18769" b="12882"/>
          <a:stretch>
            <a:fillRect/>
          </a:stretch>
        </p:blipFill>
        <p:spPr>
          <a:xfrm>
            <a:off x="2340533" y="1596683"/>
            <a:ext cx="8074856" cy="5261318"/>
          </a:xfrm>
          <a:prstGeom prst="rect">
            <a:avLst/>
          </a:prstGeom>
        </p:spPr>
      </p:pic>
      <p:sp>
        <p:nvSpPr>
          <p:cNvPr id="2" name="TextBox 1">
            <a:extLst>
              <a:ext uri="{FF2B5EF4-FFF2-40B4-BE49-F238E27FC236}">
                <a16:creationId xmlns:a16="http://schemas.microsoft.com/office/drawing/2014/main" id="{2887493E-56B0-6C24-FEF6-526460E3A44E}"/>
              </a:ext>
            </a:extLst>
          </p:cNvPr>
          <p:cNvSpPr txBox="1"/>
          <p:nvPr userDrawn="1"/>
        </p:nvSpPr>
        <p:spPr>
          <a:xfrm>
            <a:off x="4893811" y="4090817"/>
            <a:ext cx="514647" cy="769441"/>
          </a:xfrm>
          <a:prstGeom prst="rect">
            <a:avLst/>
          </a:prstGeom>
          <a:noFill/>
        </p:spPr>
        <p:txBody>
          <a:bodyPr wrap="square" rtlCol="0">
            <a:spAutoFit/>
          </a:bodyPr>
          <a:lstStyle/>
          <a:p>
            <a:r>
              <a:rPr lang="en-US" sz="4400" b="0" i="1" dirty="0"/>
              <a:t>o</a:t>
            </a:r>
            <a:endParaRPr lang="en-US" sz="4400" b="1" dirty="0"/>
          </a:p>
        </p:txBody>
      </p:sp>
      <p:sp>
        <p:nvSpPr>
          <p:cNvPr id="3" name="TextBox 2">
            <a:extLst>
              <a:ext uri="{FF2B5EF4-FFF2-40B4-BE49-F238E27FC236}">
                <a16:creationId xmlns:a16="http://schemas.microsoft.com/office/drawing/2014/main" id="{3309673C-CC4E-0A68-4587-262DF06251D6}"/>
              </a:ext>
            </a:extLst>
          </p:cNvPr>
          <p:cNvSpPr txBox="1"/>
          <p:nvPr userDrawn="1"/>
        </p:nvSpPr>
        <p:spPr>
          <a:xfrm>
            <a:off x="7812858" y="2213522"/>
            <a:ext cx="514647" cy="584775"/>
          </a:xfrm>
          <a:prstGeom prst="rect">
            <a:avLst/>
          </a:prstGeom>
          <a:noFill/>
        </p:spPr>
        <p:txBody>
          <a:bodyPr wrap="square" rtlCol="0">
            <a:spAutoFit/>
          </a:bodyPr>
          <a:lstStyle/>
          <a:p>
            <a:r>
              <a:rPr lang="en-US" sz="3200" b="0" i="1" dirty="0"/>
              <a:t>S</a:t>
            </a:r>
            <a:endParaRPr lang="en-US" sz="3200" b="1" dirty="0"/>
          </a:p>
        </p:txBody>
      </p:sp>
      <p:sp>
        <p:nvSpPr>
          <p:cNvPr id="5" name="TextBox 4">
            <a:extLst>
              <a:ext uri="{FF2B5EF4-FFF2-40B4-BE49-F238E27FC236}">
                <a16:creationId xmlns:a16="http://schemas.microsoft.com/office/drawing/2014/main" id="{4AC3664C-6CEB-C106-60DC-A4A63455B6E1}"/>
              </a:ext>
            </a:extLst>
          </p:cNvPr>
          <p:cNvSpPr txBox="1"/>
          <p:nvPr userDrawn="1"/>
        </p:nvSpPr>
        <p:spPr>
          <a:xfrm>
            <a:off x="7383792" y="5791347"/>
            <a:ext cx="514647" cy="584775"/>
          </a:xfrm>
          <a:prstGeom prst="rect">
            <a:avLst/>
          </a:prstGeom>
          <a:noFill/>
        </p:spPr>
        <p:txBody>
          <a:bodyPr wrap="square" rtlCol="0">
            <a:spAutoFit/>
          </a:bodyPr>
          <a:lstStyle/>
          <a:p>
            <a:r>
              <a:rPr lang="en-US" sz="3200" b="0" i="1" dirty="0"/>
              <a:t>S</a:t>
            </a:r>
            <a:endParaRPr lang="en-US" sz="3200" b="1" dirty="0"/>
          </a:p>
        </p:txBody>
      </p:sp>
      <p:sp>
        <p:nvSpPr>
          <p:cNvPr id="7" name="TextBox 6">
            <a:extLst>
              <a:ext uri="{FF2B5EF4-FFF2-40B4-BE49-F238E27FC236}">
                <a16:creationId xmlns:a16="http://schemas.microsoft.com/office/drawing/2014/main" id="{B7C6C972-33D4-693F-0FF6-B6A6C56DFA0C}"/>
              </a:ext>
            </a:extLst>
          </p:cNvPr>
          <p:cNvSpPr txBox="1"/>
          <p:nvPr userDrawn="1"/>
        </p:nvSpPr>
        <p:spPr>
          <a:xfrm>
            <a:off x="3374501" y="4225202"/>
            <a:ext cx="514647" cy="584775"/>
          </a:xfrm>
          <a:prstGeom prst="rect">
            <a:avLst/>
          </a:prstGeom>
          <a:noFill/>
        </p:spPr>
        <p:txBody>
          <a:bodyPr wrap="square" rtlCol="0">
            <a:spAutoFit/>
          </a:bodyPr>
          <a:lstStyle/>
          <a:p>
            <a:r>
              <a:rPr lang="en-US" sz="3200" b="0" i="1" dirty="0"/>
              <a:t>S</a:t>
            </a:r>
            <a:endParaRPr lang="en-US" sz="3200" b="1" dirty="0"/>
          </a:p>
        </p:txBody>
      </p:sp>
    </p:spTree>
    <p:extLst>
      <p:ext uri="{BB962C8B-B14F-4D97-AF65-F5344CB8AC3E}">
        <p14:creationId xmlns:p14="http://schemas.microsoft.com/office/powerpoint/2010/main" val="3364133303"/>
      </p:ext>
    </p:extLst>
  </p:cSld>
  <p:clrMap bg1="lt1" tx1="dk1" bg2="lt2" tx2="dk2" accent1="accent1" accent2="accent2" accent3="accent3" accent4="accent4" accent5="accent5" accent6="accent6" hlink="hlink" folHlink="folHlink"/>
  <p:sldLayoutIdLst>
    <p:sldLayoutId id="2147483672" r:id="rId1"/>
  </p:sldLayoutIdLst>
  <p:txStyles>
    <p:titleStyle>
      <a:lvl1pPr algn="ctr"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4" indent="-228604" algn="l" defTabSz="914411"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809" indent="-228604"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5" indent="-228604"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1"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427"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632"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38"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44"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49"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411" rtl="0" eaLnBrk="1" latinLnBrk="0" hangingPunct="1">
        <a:defRPr sz="1801" kern="1200">
          <a:solidFill>
            <a:schemeClr val="tx1"/>
          </a:solidFill>
          <a:latin typeface="+mn-lt"/>
          <a:ea typeface="+mn-ea"/>
          <a:cs typeface="+mn-cs"/>
        </a:defRPr>
      </a:lvl1pPr>
      <a:lvl2pPr marL="457206" algn="l" defTabSz="914411" rtl="0" eaLnBrk="1" latinLnBrk="0" hangingPunct="1">
        <a:defRPr sz="1801" kern="1200">
          <a:solidFill>
            <a:schemeClr val="tx1"/>
          </a:solidFill>
          <a:latin typeface="+mn-lt"/>
          <a:ea typeface="+mn-ea"/>
          <a:cs typeface="+mn-cs"/>
        </a:defRPr>
      </a:lvl2pPr>
      <a:lvl3pPr marL="914411" algn="l" defTabSz="914411" rtl="0" eaLnBrk="1" latinLnBrk="0" hangingPunct="1">
        <a:defRPr sz="1801" kern="1200">
          <a:solidFill>
            <a:schemeClr val="tx1"/>
          </a:solidFill>
          <a:latin typeface="+mn-lt"/>
          <a:ea typeface="+mn-ea"/>
          <a:cs typeface="+mn-cs"/>
        </a:defRPr>
      </a:lvl3pPr>
      <a:lvl4pPr marL="1371617" algn="l" defTabSz="914411" rtl="0" eaLnBrk="1" latinLnBrk="0" hangingPunct="1">
        <a:defRPr sz="1801" kern="1200">
          <a:solidFill>
            <a:schemeClr val="tx1"/>
          </a:solidFill>
          <a:latin typeface="+mn-lt"/>
          <a:ea typeface="+mn-ea"/>
          <a:cs typeface="+mn-cs"/>
        </a:defRPr>
      </a:lvl4pPr>
      <a:lvl5pPr marL="1828823" algn="l" defTabSz="914411" rtl="0" eaLnBrk="1" latinLnBrk="0" hangingPunct="1">
        <a:defRPr sz="1801" kern="1200">
          <a:solidFill>
            <a:schemeClr val="tx1"/>
          </a:solidFill>
          <a:latin typeface="+mn-lt"/>
          <a:ea typeface="+mn-ea"/>
          <a:cs typeface="+mn-cs"/>
        </a:defRPr>
      </a:lvl5pPr>
      <a:lvl6pPr marL="2286029" algn="l" defTabSz="914411" rtl="0" eaLnBrk="1" latinLnBrk="0" hangingPunct="1">
        <a:defRPr sz="1801" kern="1200">
          <a:solidFill>
            <a:schemeClr val="tx1"/>
          </a:solidFill>
          <a:latin typeface="+mn-lt"/>
          <a:ea typeface="+mn-ea"/>
          <a:cs typeface="+mn-cs"/>
        </a:defRPr>
      </a:lvl6pPr>
      <a:lvl7pPr marL="2743234" algn="l" defTabSz="914411" rtl="0" eaLnBrk="1" latinLnBrk="0" hangingPunct="1">
        <a:defRPr sz="1801" kern="1200">
          <a:solidFill>
            <a:schemeClr val="tx1"/>
          </a:solidFill>
          <a:latin typeface="+mn-lt"/>
          <a:ea typeface="+mn-ea"/>
          <a:cs typeface="+mn-cs"/>
        </a:defRPr>
      </a:lvl7pPr>
      <a:lvl8pPr marL="3200440" algn="l" defTabSz="914411" rtl="0" eaLnBrk="1" latinLnBrk="0" hangingPunct="1">
        <a:defRPr sz="1801" kern="1200">
          <a:solidFill>
            <a:schemeClr val="tx1"/>
          </a:solidFill>
          <a:latin typeface="+mn-lt"/>
          <a:ea typeface="+mn-ea"/>
          <a:cs typeface="+mn-cs"/>
        </a:defRPr>
      </a:lvl8pPr>
      <a:lvl9pPr marL="3657646" algn="l" defTabSz="914411" rtl="0" eaLnBrk="1" latinLnBrk="0" hangingPunct="1">
        <a:defRPr sz="1801"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Generic diagram of Growth and Underinvestment archetype; a number of ovals represent variables are linked by arrows.&#10;&#10;Long description:&#10;Causal loop diagram with seven empty ovals forming several loops. Arrows point to and from the ovals, intended to be adjusted when generic causal loop diagram is filled in with specific information.&#10;">
            <a:extLst>
              <a:ext uri="{FF2B5EF4-FFF2-40B4-BE49-F238E27FC236}">
                <a16:creationId xmlns:a16="http://schemas.microsoft.com/office/drawing/2014/main" id="{75F2FE41-3513-38FC-A99A-C091726D742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87941" y="590844"/>
            <a:ext cx="11004062" cy="6189785"/>
          </a:xfrm>
          <a:prstGeom prst="rect">
            <a:avLst/>
          </a:prstGeom>
        </p:spPr>
      </p:pic>
      <p:sp>
        <p:nvSpPr>
          <p:cNvPr id="9" name="TextBox 8">
            <a:extLst>
              <a:ext uri="{FF2B5EF4-FFF2-40B4-BE49-F238E27FC236}">
                <a16:creationId xmlns:a16="http://schemas.microsoft.com/office/drawing/2014/main" id="{B0F85E49-642A-8CD1-E296-AF920F05E701}"/>
              </a:ext>
            </a:extLst>
          </p:cNvPr>
          <p:cNvSpPr txBox="1"/>
          <p:nvPr userDrawn="1"/>
        </p:nvSpPr>
        <p:spPr>
          <a:xfrm rot="1797645">
            <a:off x="8064420" y="5663127"/>
            <a:ext cx="889083" cy="369460"/>
          </a:xfrm>
          <a:prstGeom prst="rect">
            <a:avLst/>
          </a:prstGeom>
          <a:solidFill>
            <a:schemeClr val="bg1"/>
          </a:solidFill>
        </p:spPr>
        <p:txBody>
          <a:bodyPr wrap="square" rtlCol="0">
            <a:spAutoFit/>
          </a:bodyPr>
          <a:lstStyle/>
          <a:p>
            <a:r>
              <a:rPr lang="en-US" sz="1801" b="1" dirty="0"/>
              <a:t>Delay</a:t>
            </a:r>
          </a:p>
        </p:txBody>
      </p:sp>
      <p:sp>
        <p:nvSpPr>
          <p:cNvPr id="10" name="TextBox 9">
            <a:extLst>
              <a:ext uri="{FF2B5EF4-FFF2-40B4-BE49-F238E27FC236}">
                <a16:creationId xmlns:a16="http://schemas.microsoft.com/office/drawing/2014/main" id="{7140F4F1-508B-8DDD-43F8-1FC8AA87C9E5}"/>
              </a:ext>
            </a:extLst>
          </p:cNvPr>
          <p:cNvSpPr txBox="1"/>
          <p:nvPr userDrawn="1"/>
        </p:nvSpPr>
        <p:spPr>
          <a:xfrm rot="19867614">
            <a:off x="5454987" y="5682395"/>
            <a:ext cx="889083" cy="369460"/>
          </a:xfrm>
          <a:prstGeom prst="rect">
            <a:avLst/>
          </a:prstGeom>
          <a:solidFill>
            <a:schemeClr val="bg1"/>
          </a:solidFill>
        </p:spPr>
        <p:txBody>
          <a:bodyPr wrap="square" rtlCol="0">
            <a:spAutoFit/>
          </a:bodyPr>
          <a:lstStyle/>
          <a:p>
            <a:r>
              <a:rPr lang="en-US" sz="1801" b="1" dirty="0"/>
              <a:t>Delay</a:t>
            </a:r>
          </a:p>
        </p:txBody>
      </p:sp>
      <p:sp>
        <p:nvSpPr>
          <p:cNvPr id="2" name="TextBox 1">
            <a:extLst>
              <a:ext uri="{FF2B5EF4-FFF2-40B4-BE49-F238E27FC236}">
                <a16:creationId xmlns:a16="http://schemas.microsoft.com/office/drawing/2014/main" id="{44912762-073D-A9B2-53C9-4A578FB161C0}"/>
              </a:ext>
            </a:extLst>
          </p:cNvPr>
          <p:cNvSpPr txBox="1"/>
          <p:nvPr userDrawn="1"/>
        </p:nvSpPr>
        <p:spPr>
          <a:xfrm>
            <a:off x="5588387" y="1166917"/>
            <a:ext cx="514647" cy="584775"/>
          </a:xfrm>
          <a:prstGeom prst="rect">
            <a:avLst/>
          </a:prstGeom>
          <a:noFill/>
        </p:spPr>
        <p:txBody>
          <a:bodyPr wrap="square" rtlCol="0">
            <a:spAutoFit/>
          </a:bodyPr>
          <a:lstStyle/>
          <a:p>
            <a:r>
              <a:rPr lang="en-US" sz="3200" b="0" i="1" dirty="0"/>
              <a:t>S</a:t>
            </a:r>
            <a:endParaRPr lang="en-US" sz="3200" b="1" dirty="0"/>
          </a:p>
        </p:txBody>
      </p:sp>
      <p:sp>
        <p:nvSpPr>
          <p:cNvPr id="3" name="TextBox 2">
            <a:extLst>
              <a:ext uri="{FF2B5EF4-FFF2-40B4-BE49-F238E27FC236}">
                <a16:creationId xmlns:a16="http://schemas.microsoft.com/office/drawing/2014/main" id="{CA022BF1-83BD-AA99-8899-628EBDD1AEB2}"/>
              </a:ext>
            </a:extLst>
          </p:cNvPr>
          <p:cNvSpPr txBox="1"/>
          <p:nvPr userDrawn="1"/>
        </p:nvSpPr>
        <p:spPr>
          <a:xfrm>
            <a:off x="4722524" y="1166917"/>
            <a:ext cx="514647" cy="584775"/>
          </a:xfrm>
          <a:prstGeom prst="rect">
            <a:avLst/>
          </a:prstGeom>
          <a:noFill/>
        </p:spPr>
        <p:txBody>
          <a:bodyPr wrap="square" rtlCol="0">
            <a:spAutoFit/>
          </a:bodyPr>
          <a:lstStyle/>
          <a:p>
            <a:r>
              <a:rPr lang="en-US" sz="3200" b="0" i="1" dirty="0"/>
              <a:t>S</a:t>
            </a:r>
            <a:endParaRPr lang="en-US" sz="3200" b="1" dirty="0"/>
          </a:p>
        </p:txBody>
      </p:sp>
      <p:sp>
        <p:nvSpPr>
          <p:cNvPr id="12" name="TextBox 11">
            <a:extLst>
              <a:ext uri="{FF2B5EF4-FFF2-40B4-BE49-F238E27FC236}">
                <a16:creationId xmlns:a16="http://schemas.microsoft.com/office/drawing/2014/main" id="{BFA291CA-7013-CE0D-AA82-43B08BA6642B}"/>
              </a:ext>
            </a:extLst>
          </p:cNvPr>
          <p:cNvSpPr txBox="1"/>
          <p:nvPr userDrawn="1"/>
        </p:nvSpPr>
        <p:spPr>
          <a:xfrm>
            <a:off x="2010091" y="3429539"/>
            <a:ext cx="514647" cy="584775"/>
          </a:xfrm>
          <a:prstGeom prst="rect">
            <a:avLst/>
          </a:prstGeom>
          <a:noFill/>
        </p:spPr>
        <p:txBody>
          <a:bodyPr wrap="square" rtlCol="0">
            <a:spAutoFit/>
          </a:bodyPr>
          <a:lstStyle/>
          <a:p>
            <a:r>
              <a:rPr lang="en-US" sz="3200" b="0" i="1" dirty="0"/>
              <a:t>S</a:t>
            </a:r>
            <a:endParaRPr lang="en-US" sz="3200" b="1" dirty="0"/>
          </a:p>
        </p:txBody>
      </p:sp>
      <p:sp>
        <p:nvSpPr>
          <p:cNvPr id="14" name="TextBox 13">
            <a:extLst>
              <a:ext uri="{FF2B5EF4-FFF2-40B4-BE49-F238E27FC236}">
                <a16:creationId xmlns:a16="http://schemas.microsoft.com/office/drawing/2014/main" id="{80328579-A4C8-0D11-83DD-F6F4F9320461}"/>
              </a:ext>
            </a:extLst>
          </p:cNvPr>
          <p:cNvSpPr txBox="1"/>
          <p:nvPr userDrawn="1"/>
        </p:nvSpPr>
        <p:spPr>
          <a:xfrm>
            <a:off x="5068646" y="4170420"/>
            <a:ext cx="514647" cy="584775"/>
          </a:xfrm>
          <a:prstGeom prst="rect">
            <a:avLst/>
          </a:prstGeom>
          <a:noFill/>
        </p:spPr>
        <p:txBody>
          <a:bodyPr wrap="square" rtlCol="0">
            <a:spAutoFit/>
          </a:bodyPr>
          <a:lstStyle/>
          <a:p>
            <a:r>
              <a:rPr lang="en-US" sz="3200" b="0" i="1" dirty="0"/>
              <a:t>S</a:t>
            </a:r>
            <a:endParaRPr lang="en-US" sz="3200" b="1" dirty="0"/>
          </a:p>
        </p:txBody>
      </p:sp>
      <p:sp>
        <p:nvSpPr>
          <p:cNvPr id="15" name="TextBox 14">
            <a:extLst>
              <a:ext uri="{FF2B5EF4-FFF2-40B4-BE49-F238E27FC236}">
                <a16:creationId xmlns:a16="http://schemas.microsoft.com/office/drawing/2014/main" id="{D2DD2E3B-49FC-EB44-7A4B-3C090060A586}"/>
              </a:ext>
            </a:extLst>
          </p:cNvPr>
          <p:cNvSpPr txBox="1"/>
          <p:nvPr userDrawn="1"/>
        </p:nvSpPr>
        <p:spPr>
          <a:xfrm>
            <a:off x="8085993" y="6106787"/>
            <a:ext cx="514647" cy="584775"/>
          </a:xfrm>
          <a:prstGeom prst="rect">
            <a:avLst/>
          </a:prstGeom>
          <a:noFill/>
        </p:spPr>
        <p:txBody>
          <a:bodyPr wrap="square" rtlCol="0">
            <a:spAutoFit/>
          </a:bodyPr>
          <a:lstStyle/>
          <a:p>
            <a:r>
              <a:rPr lang="en-US" sz="3200" b="0" i="1" dirty="0"/>
              <a:t>S</a:t>
            </a:r>
            <a:endParaRPr lang="en-US" sz="3200" b="1" dirty="0"/>
          </a:p>
        </p:txBody>
      </p:sp>
      <p:sp>
        <p:nvSpPr>
          <p:cNvPr id="16" name="TextBox 15">
            <a:extLst>
              <a:ext uri="{FF2B5EF4-FFF2-40B4-BE49-F238E27FC236}">
                <a16:creationId xmlns:a16="http://schemas.microsoft.com/office/drawing/2014/main" id="{E16F2D06-9AE6-4743-0FB6-CB2875E64343}"/>
              </a:ext>
            </a:extLst>
          </p:cNvPr>
          <p:cNvSpPr txBox="1"/>
          <p:nvPr userDrawn="1"/>
        </p:nvSpPr>
        <p:spPr>
          <a:xfrm>
            <a:off x="5068646" y="5518245"/>
            <a:ext cx="421656" cy="584775"/>
          </a:xfrm>
          <a:prstGeom prst="rect">
            <a:avLst/>
          </a:prstGeom>
          <a:noFill/>
        </p:spPr>
        <p:txBody>
          <a:bodyPr wrap="square" rtlCol="0">
            <a:spAutoFit/>
          </a:bodyPr>
          <a:lstStyle/>
          <a:p>
            <a:r>
              <a:rPr lang="en-US" sz="3200" b="0" i="1" dirty="0"/>
              <a:t>S</a:t>
            </a:r>
            <a:endParaRPr lang="en-US" sz="3200" b="1" dirty="0"/>
          </a:p>
        </p:txBody>
      </p:sp>
      <p:sp>
        <p:nvSpPr>
          <p:cNvPr id="17" name="TextBox 16">
            <a:extLst>
              <a:ext uri="{FF2B5EF4-FFF2-40B4-BE49-F238E27FC236}">
                <a16:creationId xmlns:a16="http://schemas.microsoft.com/office/drawing/2014/main" id="{CEB86681-EF1E-3DCF-B285-D84F3BB9AAE2}"/>
              </a:ext>
            </a:extLst>
          </p:cNvPr>
          <p:cNvSpPr txBox="1"/>
          <p:nvPr userDrawn="1"/>
        </p:nvSpPr>
        <p:spPr>
          <a:xfrm>
            <a:off x="9731911" y="4302573"/>
            <a:ext cx="514647" cy="584775"/>
          </a:xfrm>
          <a:prstGeom prst="rect">
            <a:avLst/>
          </a:prstGeom>
          <a:noFill/>
        </p:spPr>
        <p:txBody>
          <a:bodyPr wrap="square" rtlCol="0">
            <a:spAutoFit/>
          </a:bodyPr>
          <a:lstStyle/>
          <a:p>
            <a:r>
              <a:rPr lang="en-US" sz="3200" b="0" i="1" dirty="0"/>
              <a:t>S</a:t>
            </a:r>
            <a:endParaRPr lang="en-US" sz="3200" b="1" dirty="0"/>
          </a:p>
        </p:txBody>
      </p:sp>
      <p:sp>
        <p:nvSpPr>
          <p:cNvPr id="18" name="TextBox 17">
            <a:extLst>
              <a:ext uri="{FF2B5EF4-FFF2-40B4-BE49-F238E27FC236}">
                <a16:creationId xmlns:a16="http://schemas.microsoft.com/office/drawing/2014/main" id="{8E405BD4-84BC-2722-D8B7-13D80B8A945B}"/>
              </a:ext>
            </a:extLst>
          </p:cNvPr>
          <p:cNvSpPr txBox="1"/>
          <p:nvPr userDrawn="1"/>
        </p:nvSpPr>
        <p:spPr>
          <a:xfrm>
            <a:off x="8471707" y="3855551"/>
            <a:ext cx="514647" cy="646331"/>
          </a:xfrm>
          <a:prstGeom prst="rect">
            <a:avLst/>
          </a:prstGeom>
          <a:noFill/>
        </p:spPr>
        <p:txBody>
          <a:bodyPr wrap="square" rtlCol="0">
            <a:spAutoFit/>
          </a:bodyPr>
          <a:lstStyle/>
          <a:p>
            <a:r>
              <a:rPr lang="en-US" sz="3600" b="0" i="1" dirty="0"/>
              <a:t>o</a:t>
            </a:r>
            <a:endParaRPr lang="en-US" sz="3600" b="1" dirty="0"/>
          </a:p>
        </p:txBody>
      </p:sp>
      <p:sp>
        <p:nvSpPr>
          <p:cNvPr id="19" name="TextBox 18">
            <a:extLst>
              <a:ext uri="{FF2B5EF4-FFF2-40B4-BE49-F238E27FC236}">
                <a16:creationId xmlns:a16="http://schemas.microsoft.com/office/drawing/2014/main" id="{CABAE78D-5F20-499B-7B6B-CAB36978EAF5}"/>
              </a:ext>
            </a:extLst>
          </p:cNvPr>
          <p:cNvSpPr txBox="1"/>
          <p:nvPr userDrawn="1"/>
        </p:nvSpPr>
        <p:spPr>
          <a:xfrm>
            <a:off x="5249189" y="3250248"/>
            <a:ext cx="514647" cy="646331"/>
          </a:xfrm>
          <a:prstGeom prst="rect">
            <a:avLst/>
          </a:prstGeom>
          <a:noFill/>
        </p:spPr>
        <p:txBody>
          <a:bodyPr wrap="square" rtlCol="0">
            <a:spAutoFit/>
          </a:bodyPr>
          <a:lstStyle/>
          <a:p>
            <a:r>
              <a:rPr lang="en-US" sz="3600" b="0" i="1" dirty="0"/>
              <a:t>o</a:t>
            </a:r>
            <a:endParaRPr lang="en-US" sz="3600" b="1" dirty="0"/>
          </a:p>
        </p:txBody>
      </p:sp>
    </p:spTree>
    <p:extLst>
      <p:ext uri="{BB962C8B-B14F-4D97-AF65-F5344CB8AC3E}">
        <p14:creationId xmlns:p14="http://schemas.microsoft.com/office/powerpoint/2010/main" val="1200359883"/>
      </p:ext>
    </p:extLst>
  </p:cSld>
  <p:clrMap bg1="lt1" tx1="dk1" bg2="lt2" tx2="dk2" accent1="accent1" accent2="accent2" accent3="accent3" accent4="accent4" accent5="accent5" accent6="accent6" hlink="hlink" folHlink="folHlink"/>
  <p:sldLayoutIdLst>
    <p:sldLayoutId id="2147483648" r:id="rId1"/>
  </p:sldLayoutIdLst>
  <p:txStyles>
    <p:titleStyle>
      <a:lvl1pPr algn="ctr"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4" indent="-228604" algn="l" defTabSz="914411"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809" indent="-228604"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5" indent="-228604"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1"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427"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632"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38"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44"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49"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411" rtl="0" eaLnBrk="1" latinLnBrk="0" hangingPunct="1">
        <a:defRPr sz="1801" kern="1200">
          <a:solidFill>
            <a:schemeClr val="tx1"/>
          </a:solidFill>
          <a:latin typeface="+mn-lt"/>
          <a:ea typeface="+mn-ea"/>
          <a:cs typeface="+mn-cs"/>
        </a:defRPr>
      </a:lvl1pPr>
      <a:lvl2pPr marL="457206" algn="l" defTabSz="914411" rtl="0" eaLnBrk="1" latinLnBrk="0" hangingPunct="1">
        <a:defRPr sz="1801" kern="1200">
          <a:solidFill>
            <a:schemeClr val="tx1"/>
          </a:solidFill>
          <a:latin typeface="+mn-lt"/>
          <a:ea typeface="+mn-ea"/>
          <a:cs typeface="+mn-cs"/>
        </a:defRPr>
      </a:lvl2pPr>
      <a:lvl3pPr marL="914411" algn="l" defTabSz="914411" rtl="0" eaLnBrk="1" latinLnBrk="0" hangingPunct="1">
        <a:defRPr sz="1801" kern="1200">
          <a:solidFill>
            <a:schemeClr val="tx1"/>
          </a:solidFill>
          <a:latin typeface="+mn-lt"/>
          <a:ea typeface="+mn-ea"/>
          <a:cs typeface="+mn-cs"/>
        </a:defRPr>
      </a:lvl3pPr>
      <a:lvl4pPr marL="1371617" algn="l" defTabSz="914411" rtl="0" eaLnBrk="1" latinLnBrk="0" hangingPunct="1">
        <a:defRPr sz="1801" kern="1200">
          <a:solidFill>
            <a:schemeClr val="tx1"/>
          </a:solidFill>
          <a:latin typeface="+mn-lt"/>
          <a:ea typeface="+mn-ea"/>
          <a:cs typeface="+mn-cs"/>
        </a:defRPr>
      </a:lvl4pPr>
      <a:lvl5pPr marL="1828823" algn="l" defTabSz="914411" rtl="0" eaLnBrk="1" latinLnBrk="0" hangingPunct="1">
        <a:defRPr sz="1801" kern="1200">
          <a:solidFill>
            <a:schemeClr val="tx1"/>
          </a:solidFill>
          <a:latin typeface="+mn-lt"/>
          <a:ea typeface="+mn-ea"/>
          <a:cs typeface="+mn-cs"/>
        </a:defRPr>
      </a:lvl5pPr>
      <a:lvl6pPr marL="2286029" algn="l" defTabSz="914411" rtl="0" eaLnBrk="1" latinLnBrk="0" hangingPunct="1">
        <a:defRPr sz="1801" kern="1200">
          <a:solidFill>
            <a:schemeClr val="tx1"/>
          </a:solidFill>
          <a:latin typeface="+mn-lt"/>
          <a:ea typeface="+mn-ea"/>
          <a:cs typeface="+mn-cs"/>
        </a:defRPr>
      </a:lvl6pPr>
      <a:lvl7pPr marL="2743234" algn="l" defTabSz="914411" rtl="0" eaLnBrk="1" latinLnBrk="0" hangingPunct="1">
        <a:defRPr sz="1801" kern="1200">
          <a:solidFill>
            <a:schemeClr val="tx1"/>
          </a:solidFill>
          <a:latin typeface="+mn-lt"/>
          <a:ea typeface="+mn-ea"/>
          <a:cs typeface="+mn-cs"/>
        </a:defRPr>
      </a:lvl7pPr>
      <a:lvl8pPr marL="3200440" algn="l" defTabSz="914411" rtl="0" eaLnBrk="1" latinLnBrk="0" hangingPunct="1">
        <a:defRPr sz="1801" kern="1200">
          <a:solidFill>
            <a:schemeClr val="tx1"/>
          </a:solidFill>
          <a:latin typeface="+mn-lt"/>
          <a:ea typeface="+mn-ea"/>
          <a:cs typeface="+mn-cs"/>
        </a:defRPr>
      </a:lvl8pPr>
      <a:lvl9pPr marL="3657646" algn="l" defTabSz="914411" rtl="0" eaLnBrk="1" latinLnBrk="0" hangingPunct="1">
        <a:defRPr sz="1801"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Generic diagram of Limits to Success archetype; four ovals representing variables form two loops linked by arrows.&#10;&#10;Long description:&#10;Causal loop diagram with three empty ovals form two loops. A fourth oval is positioned above and to the right of the main diagram. Arrows point to and from the ovals, intended to be adjusted when generic causal loop diagram is filled in with specific information.&#10;">
            <a:extLst>
              <a:ext uri="{FF2B5EF4-FFF2-40B4-BE49-F238E27FC236}">
                <a16:creationId xmlns:a16="http://schemas.microsoft.com/office/drawing/2014/main" id="{625D33C0-CF3A-F2C8-2F4E-DF69A014530A}"/>
              </a:ext>
            </a:extLst>
          </p:cNvPr>
          <p:cNvPicPr>
            <a:picLocks noChangeAspect="1"/>
          </p:cNvPicPr>
          <p:nvPr userDrawn="1"/>
        </p:nvPicPr>
        <p:blipFill>
          <a:blip r:embed="rId3"/>
          <a:srcRect t="25404"/>
          <a:stretch/>
        </p:blipFill>
        <p:spPr>
          <a:xfrm>
            <a:off x="688481" y="1690688"/>
            <a:ext cx="11696912" cy="4665662"/>
          </a:xfrm>
          <a:prstGeom prst="rect">
            <a:avLst/>
          </a:prstGeom>
          <a:solidFill>
            <a:srgbClr val="FFFFFF">
              <a:shade val="85000"/>
            </a:srgbClr>
          </a:solidFill>
          <a:ln w="88900" cap="sq">
            <a:noFill/>
            <a:miter lim="800000"/>
          </a:ln>
          <a:effectLst/>
        </p:spPr>
      </p:pic>
      <p:pic>
        <p:nvPicPr>
          <p:cNvPr id="8" name="Picture 7" descr="Generic diagram of Limits to Success archetype; four ovals representing variables form two loops linked by arrows.">
            <a:extLst>
              <a:ext uri="{FF2B5EF4-FFF2-40B4-BE49-F238E27FC236}">
                <a16:creationId xmlns:a16="http://schemas.microsoft.com/office/drawing/2014/main" id="{ADF062E7-DD88-A109-B30B-523DEEB80FF0}"/>
              </a:ext>
            </a:extLst>
          </p:cNvPr>
          <p:cNvPicPr>
            <a:picLocks noChangeAspect="1"/>
          </p:cNvPicPr>
          <p:nvPr userDrawn="1"/>
        </p:nvPicPr>
        <p:blipFill>
          <a:blip r:embed="rId4">
            <a:extLst>
              <a:ext uri="{28A0092B-C50C-407E-A947-70E740481C1C}">
                <a14:useLocalDpi xmlns:a14="http://schemas.microsoft.com/office/drawing/2010/main" val="0"/>
              </a:ext>
            </a:extLst>
          </a:blip>
          <a:srcRect t="21744"/>
          <a:stretch/>
        </p:blipFill>
        <p:spPr>
          <a:xfrm>
            <a:off x="511275" y="1491174"/>
            <a:ext cx="12192000" cy="5366825"/>
          </a:xfrm>
          <a:prstGeom prst="rect">
            <a:avLst/>
          </a:prstGeom>
        </p:spPr>
      </p:pic>
      <p:sp>
        <p:nvSpPr>
          <p:cNvPr id="2" name="TextBox 1">
            <a:extLst>
              <a:ext uri="{FF2B5EF4-FFF2-40B4-BE49-F238E27FC236}">
                <a16:creationId xmlns:a16="http://schemas.microsoft.com/office/drawing/2014/main" id="{35548198-159F-FA88-D778-424A4E6CE0A8}"/>
              </a:ext>
            </a:extLst>
          </p:cNvPr>
          <p:cNvSpPr txBox="1"/>
          <p:nvPr userDrawn="1"/>
        </p:nvSpPr>
        <p:spPr>
          <a:xfrm>
            <a:off x="6290750" y="3008349"/>
            <a:ext cx="514647" cy="646331"/>
          </a:xfrm>
          <a:prstGeom prst="rect">
            <a:avLst/>
          </a:prstGeom>
          <a:noFill/>
        </p:spPr>
        <p:txBody>
          <a:bodyPr wrap="square" rtlCol="0">
            <a:spAutoFit/>
          </a:bodyPr>
          <a:lstStyle/>
          <a:p>
            <a:r>
              <a:rPr lang="en-US" sz="3600" b="0" i="1" dirty="0"/>
              <a:t>o</a:t>
            </a:r>
            <a:endParaRPr lang="en-US" sz="3600" b="1" dirty="0"/>
          </a:p>
        </p:txBody>
      </p:sp>
      <p:sp>
        <p:nvSpPr>
          <p:cNvPr id="9" name="TextBox 8">
            <a:extLst>
              <a:ext uri="{FF2B5EF4-FFF2-40B4-BE49-F238E27FC236}">
                <a16:creationId xmlns:a16="http://schemas.microsoft.com/office/drawing/2014/main" id="{2810FBAE-D6B0-D2D5-B6BC-813CD0C7F7C3}"/>
              </a:ext>
            </a:extLst>
          </p:cNvPr>
          <p:cNvSpPr txBox="1"/>
          <p:nvPr userDrawn="1"/>
        </p:nvSpPr>
        <p:spPr>
          <a:xfrm>
            <a:off x="9721505" y="5105216"/>
            <a:ext cx="514647" cy="523220"/>
          </a:xfrm>
          <a:prstGeom prst="rect">
            <a:avLst/>
          </a:prstGeom>
          <a:noFill/>
        </p:spPr>
        <p:txBody>
          <a:bodyPr wrap="square" rtlCol="0">
            <a:spAutoFit/>
          </a:bodyPr>
          <a:lstStyle/>
          <a:p>
            <a:r>
              <a:rPr lang="en-US" sz="2800" b="0" i="1" dirty="0"/>
              <a:t>S</a:t>
            </a:r>
            <a:endParaRPr lang="en-US" sz="2800" b="1" dirty="0"/>
          </a:p>
        </p:txBody>
      </p:sp>
      <p:sp>
        <p:nvSpPr>
          <p:cNvPr id="10" name="TextBox 9">
            <a:extLst>
              <a:ext uri="{FF2B5EF4-FFF2-40B4-BE49-F238E27FC236}">
                <a16:creationId xmlns:a16="http://schemas.microsoft.com/office/drawing/2014/main" id="{29898277-F681-4F30-E987-D53CAC2CFFC6}"/>
              </a:ext>
            </a:extLst>
          </p:cNvPr>
          <p:cNvSpPr txBox="1"/>
          <p:nvPr userDrawn="1"/>
        </p:nvSpPr>
        <p:spPr>
          <a:xfrm>
            <a:off x="10236152" y="3044279"/>
            <a:ext cx="514647" cy="523220"/>
          </a:xfrm>
          <a:prstGeom prst="rect">
            <a:avLst/>
          </a:prstGeom>
          <a:noFill/>
        </p:spPr>
        <p:txBody>
          <a:bodyPr wrap="square" rtlCol="0">
            <a:spAutoFit/>
          </a:bodyPr>
          <a:lstStyle/>
          <a:p>
            <a:r>
              <a:rPr lang="en-US" sz="2800" b="0" i="1" dirty="0"/>
              <a:t>S</a:t>
            </a:r>
            <a:endParaRPr lang="en-US" sz="2800" b="1" dirty="0"/>
          </a:p>
        </p:txBody>
      </p:sp>
      <p:sp>
        <p:nvSpPr>
          <p:cNvPr id="11" name="TextBox 10">
            <a:extLst>
              <a:ext uri="{FF2B5EF4-FFF2-40B4-BE49-F238E27FC236}">
                <a16:creationId xmlns:a16="http://schemas.microsoft.com/office/drawing/2014/main" id="{436EC553-2265-4540-AE0D-65E0CE91C13D}"/>
              </a:ext>
            </a:extLst>
          </p:cNvPr>
          <p:cNvSpPr txBox="1"/>
          <p:nvPr userDrawn="1"/>
        </p:nvSpPr>
        <p:spPr>
          <a:xfrm>
            <a:off x="2088025" y="5008607"/>
            <a:ext cx="514647" cy="523220"/>
          </a:xfrm>
          <a:prstGeom prst="rect">
            <a:avLst/>
          </a:prstGeom>
          <a:noFill/>
        </p:spPr>
        <p:txBody>
          <a:bodyPr wrap="square" rtlCol="0">
            <a:spAutoFit/>
          </a:bodyPr>
          <a:lstStyle/>
          <a:p>
            <a:r>
              <a:rPr lang="en-US" sz="2800" b="0" i="1" dirty="0"/>
              <a:t>S</a:t>
            </a:r>
            <a:endParaRPr lang="en-US" sz="2800" b="1" dirty="0"/>
          </a:p>
        </p:txBody>
      </p:sp>
      <p:sp>
        <p:nvSpPr>
          <p:cNvPr id="12" name="TextBox 11">
            <a:extLst>
              <a:ext uri="{FF2B5EF4-FFF2-40B4-BE49-F238E27FC236}">
                <a16:creationId xmlns:a16="http://schemas.microsoft.com/office/drawing/2014/main" id="{E5B49E66-EE06-F8D4-C9C3-85DB73746DFB}"/>
              </a:ext>
            </a:extLst>
          </p:cNvPr>
          <p:cNvSpPr txBox="1"/>
          <p:nvPr userDrawn="1"/>
        </p:nvSpPr>
        <p:spPr>
          <a:xfrm>
            <a:off x="5490458" y="3044278"/>
            <a:ext cx="514647" cy="523220"/>
          </a:xfrm>
          <a:prstGeom prst="rect">
            <a:avLst/>
          </a:prstGeom>
          <a:noFill/>
        </p:spPr>
        <p:txBody>
          <a:bodyPr wrap="square" rtlCol="0">
            <a:spAutoFit/>
          </a:bodyPr>
          <a:lstStyle/>
          <a:p>
            <a:r>
              <a:rPr lang="en-US" sz="2800" b="0" i="1" dirty="0"/>
              <a:t>S</a:t>
            </a:r>
            <a:endParaRPr lang="en-US" sz="2800" b="1" dirty="0"/>
          </a:p>
        </p:txBody>
      </p:sp>
    </p:spTree>
    <p:extLst>
      <p:ext uri="{BB962C8B-B14F-4D97-AF65-F5344CB8AC3E}">
        <p14:creationId xmlns:p14="http://schemas.microsoft.com/office/powerpoint/2010/main" val="1305916439"/>
      </p:ext>
    </p:extLst>
  </p:cSld>
  <p:clrMap bg1="lt1" tx1="dk1" bg2="lt2" tx2="dk2" accent1="accent1" accent2="accent2" accent3="accent3" accent4="accent4" accent5="accent5" accent6="accent6" hlink="hlink" folHlink="folHlink"/>
  <p:sldLayoutIdLst>
    <p:sldLayoutId id="2147483669" r:id="rId1"/>
  </p:sldLayoutIdLst>
  <p:txStyles>
    <p:titleStyle>
      <a:lvl1pPr algn="ctr"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4" indent="-228604" algn="l" defTabSz="914411"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809" indent="-228604"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5" indent="-228604"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1"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427"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632"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38"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44"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49"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411" rtl="0" eaLnBrk="1" latinLnBrk="0" hangingPunct="1">
        <a:defRPr sz="1801" kern="1200">
          <a:solidFill>
            <a:schemeClr val="tx1"/>
          </a:solidFill>
          <a:latin typeface="+mn-lt"/>
          <a:ea typeface="+mn-ea"/>
          <a:cs typeface="+mn-cs"/>
        </a:defRPr>
      </a:lvl1pPr>
      <a:lvl2pPr marL="457206" algn="l" defTabSz="914411" rtl="0" eaLnBrk="1" latinLnBrk="0" hangingPunct="1">
        <a:defRPr sz="1801" kern="1200">
          <a:solidFill>
            <a:schemeClr val="tx1"/>
          </a:solidFill>
          <a:latin typeface="+mn-lt"/>
          <a:ea typeface="+mn-ea"/>
          <a:cs typeface="+mn-cs"/>
        </a:defRPr>
      </a:lvl2pPr>
      <a:lvl3pPr marL="914411" algn="l" defTabSz="914411" rtl="0" eaLnBrk="1" latinLnBrk="0" hangingPunct="1">
        <a:defRPr sz="1801" kern="1200">
          <a:solidFill>
            <a:schemeClr val="tx1"/>
          </a:solidFill>
          <a:latin typeface="+mn-lt"/>
          <a:ea typeface="+mn-ea"/>
          <a:cs typeface="+mn-cs"/>
        </a:defRPr>
      </a:lvl3pPr>
      <a:lvl4pPr marL="1371617" algn="l" defTabSz="914411" rtl="0" eaLnBrk="1" latinLnBrk="0" hangingPunct="1">
        <a:defRPr sz="1801" kern="1200">
          <a:solidFill>
            <a:schemeClr val="tx1"/>
          </a:solidFill>
          <a:latin typeface="+mn-lt"/>
          <a:ea typeface="+mn-ea"/>
          <a:cs typeface="+mn-cs"/>
        </a:defRPr>
      </a:lvl4pPr>
      <a:lvl5pPr marL="1828823" algn="l" defTabSz="914411" rtl="0" eaLnBrk="1" latinLnBrk="0" hangingPunct="1">
        <a:defRPr sz="1801" kern="1200">
          <a:solidFill>
            <a:schemeClr val="tx1"/>
          </a:solidFill>
          <a:latin typeface="+mn-lt"/>
          <a:ea typeface="+mn-ea"/>
          <a:cs typeface="+mn-cs"/>
        </a:defRPr>
      </a:lvl5pPr>
      <a:lvl6pPr marL="2286029" algn="l" defTabSz="914411" rtl="0" eaLnBrk="1" latinLnBrk="0" hangingPunct="1">
        <a:defRPr sz="1801" kern="1200">
          <a:solidFill>
            <a:schemeClr val="tx1"/>
          </a:solidFill>
          <a:latin typeface="+mn-lt"/>
          <a:ea typeface="+mn-ea"/>
          <a:cs typeface="+mn-cs"/>
        </a:defRPr>
      </a:lvl6pPr>
      <a:lvl7pPr marL="2743234" algn="l" defTabSz="914411" rtl="0" eaLnBrk="1" latinLnBrk="0" hangingPunct="1">
        <a:defRPr sz="1801" kern="1200">
          <a:solidFill>
            <a:schemeClr val="tx1"/>
          </a:solidFill>
          <a:latin typeface="+mn-lt"/>
          <a:ea typeface="+mn-ea"/>
          <a:cs typeface="+mn-cs"/>
        </a:defRPr>
      </a:lvl7pPr>
      <a:lvl8pPr marL="3200440" algn="l" defTabSz="914411" rtl="0" eaLnBrk="1" latinLnBrk="0" hangingPunct="1">
        <a:defRPr sz="1801" kern="1200">
          <a:solidFill>
            <a:schemeClr val="tx1"/>
          </a:solidFill>
          <a:latin typeface="+mn-lt"/>
          <a:ea typeface="+mn-ea"/>
          <a:cs typeface="+mn-cs"/>
        </a:defRPr>
      </a:lvl8pPr>
      <a:lvl9pPr marL="3657646" algn="l" defTabSz="914411" rtl="0" eaLnBrk="1" latinLnBrk="0" hangingPunct="1">
        <a:defRPr sz="1801"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 name="Picture 6" descr="Generic diagram of Shifting the Burden archetype; four rectangles representing variables form loops linked by arrows.">
            <a:extLst>
              <a:ext uri="{FF2B5EF4-FFF2-40B4-BE49-F238E27FC236}">
                <a16:creationId xmlns:a16="http://schemas.microsoft.com/office/drawing/2014/main" id="{28641175-A1E2-234C-00D3-2902F8EC3578}"/>
              </a:ext>
            </a:extLst>
          </p:cNvPr>
          <p:cNvPicPr>
            <a:picLocks noChangeAspect="1"/>
          </p:cNvPicPr>
          <p:nvPr userDrawn="1"/>
        </p:nvPicPr>
        <p:blipFill>
          <a:blip r:embed="rId3">
            <a:extLst>
              <a:ext uri="{28A0092B-C50C-407E-A947-70E740481C1C}">
                <a14:useLocalDpi xmlns:a14="http://schemas.microsoft.com/office/drawing/2010/main" val="0"/>
              </a:ext>
            </a:extLst>
          </a:blip>
          <a:srcRect l="4385" t="6975" r="37923" b="9436"/>
          <a:stretch/>
        </p:blipFill>
        <p:spPr>
          <a:xfrm>
            <a:off x="3003452" y="987491"/>
            <a:ext cx="7033846" cy="5732584"/>
          </a:xfrm>
          <a:prstGeom prst="rect">
            <a:avLst/>
          </a:prstGeom>
        </p:spPr>
      </p:pic>
      <p:sp>
        <p:nvSpPr>
          <p:cNvPr id="2" name="TextBox 1">
            <a:extLst>
              <a:ext uri="{FF2B5EF4-FFF2-40B4-BE49-F238E27FC236}">
                <a16:creationId xmlns:a16="http://schemas.microsoft.com/office/drawing/2014/main" id="{A6AF185B-F704-CB6B-9454-CA9509DF61C7}"/>
              </a:ext>
            </a:extLst>
          </p:cNvPr>
          <p:cNvSpPr txBox="1"/>
          <p:nvPr userDrawn="1"/>
        </p:nvSpPr>
        <p:spPr>
          <a:xfrm>
            <a:off x="6410760" y="1990210"/>
            <a:ext cx="514647" cy="523220"/>
          </a:xfrm>
          <a:prstGeom prst="rect">
            <a:avLst/>
          </a:prstGeom>
          <a:noFill/>
        </p:spPr>
        <p:txBody>
          <a:bodyPr wrap="square" rtlCol="0">
            <a:spAutoFit/>
          </a:bodyPr>
          <a:lstStyle/>
          <a:p>
            <a:r>
              <a:rPr lang="en-US" sz="2800" b="0" i="1" dirty="0"/>
              <a:t>S</a:t>
            </a:r>
            <a:endParaRPr lang="en-US" sz="2800" b="1" dirty="0"/>
          </a:p>
        </p:txBody>
      </p:sp>
      <p:sp>
        <p:nvSpPr>
          <p:cNvPr id="8" name="TextBox 7">
            <a:extLst>
              <a:ext uri="{FF2B5EF4-FFF2-40B4-BE49-F238E27FC236}">
                <a16:creationId xmlns:a16="http://schemas.microsoft.com/office/drawing/2014/main" id="{4C6439B9-429D-4C40-8E30-5A8B42F1EBA0}"/>
              </a:ext>
            </a:extLst>
          </p:cNvPr>
          <p:cNvSpPr txBox="1"/>
          <p:nvPr userDrawn="1"/>
        </p:nvSpPr>
        <p:spPr>
          <a:xfrm>
            <a:off x="6410761" y="5257082"/>
            <a:ext cx="514647" cy="523220"/>
          </a:xfrm>
          <a:prstGeom prst="rect">
            <a:avLst/>
          </a:prstGeom>
          <a:noFill/>
        </p:spPr>
        <p:txBody>
          <a:bodyPr wrap="square" rtlCol="0">
            <a:spAutoFit/>
          </a:bodyPr>
          <a:lstStyle/>
          <a:p>
            <a:r>
              <a:rPr lang="en-US" sz="2800" b="0" i="1" dirty="0"/>
              <a:t>S</a:t>
            </a:r>
            <a:endParaRPr lang="en-US" sz="2800" b="1" dirty="0"/>
          </a:p>
        </p:txBody>
      </p:sp>
      <p:sp>
        <p:nvSpPr>
          <p:cNvPr id="9" name="TextBox 8">
            <a:extLst>
              <a:ext uri="{FF2B5EF4-FFF2-40B4-BE49-F238E27FC236}">
                <a16:creationId xmlns:a16="http://schemas.microsoft.com/office/drawing/2014/main" id="{D176E04F-AFF9-3256-1109-D821A137A770}"/>
              </a:ext>
            </a:extLst>
          </p:cNvPr>
          <p:cNvSpPr txBox="1"/>
          <p:nvPr userDrawn="1"/>
        </p:nvSpPr>
        <p:spPr>
          <a:xfrm>
            <a:off x="8017996" y="2789658"/>
            <a:ext cx="514647" cy="523220"/>
          </a:xfrm>
          <a:prstGeom prst="rect">
            <a:avLst/>
          </a:prstGeom>
          <a:noFill/>
        </p:spPr>
        <p:txBody>
          <a:bodyPr wrap="square" rtlCol="0">
            <a:spAutoFit/>
          </a:bodyPr>
          <a:lstStyle/>
          <a:p>
            <a:r>
              <a:rPr lang="en-US" sz="2800" b="0" i="1" dirty="0"/>
              <a:t>S</a:t>
            </a:r>
            <a:endParaRPr lang="en-US" sz="2800" b="1" dirty="0"/>
          </a:p>
        </p:txBody>
      </p:sp>
      <p:sp>
        <p:nvSpPr>
          <p:cNvPr id="10" name="TextBox 9">
            <a:extLst>
              <a:ext uri="{FF2B5EF4-FFF2-40B4-BE49-F238E27FC236}">
                <a16:creationId xmlns:a16="http://schemas.microsoft.com/office/drawing/2014/main" id="{0C0A061B-4C8D-8E55-3013-BDB5304A6F12}"/>
              </a:ext>
            </a:extLst>
          </p:cNvPr>
          <p:cNvSpPr txBox="1"/>
          <p:nvPr userDrawn="1"/>
        </p:nvSpPr>
        <p:spPr>
          <a:xfrm>
            <a:off x="3402035" y="3853782"/>
            <a:ext cx="514647" cy="646331"/>
          </a:xfrm>
          <a:prstGeom prst="rect">
            <a:avLst/>
          </a:prstGeom>
          <a:noFill/>
        </p:spPr>
        <p:txBody>
          <a:bodyPr wrap="square" rtlCol="0">
            <a:spAutoFit/>
          </a:bodyPr>
          <a:lstStyle/>
          <a:p>
            <a:r>
              <a:rPr lang="en-US" sz="3600" b="0" i="1" dirty="0"/>
              <a:t>o</a:t>
            </a:r>
            <a:endParaRPr lang="en-US" sz="3600" b="1" dirty="0"/>
          </a:p>
        </p:txBody>
      </p:sp>
      <p:sp>
        <p:nvSpPr>
          <p:cNvPr id="11" name="TextBox 10">
            <a:extLst>
              <a:ext uri="{FF2B5EF4-FFF2-40B4-BE49-F238E27FC236}">
                <a16:creationId xmlns:a16="http://schemas.microsoft.com/office/drawing/2014/main" id="{0F2BB346-C8EA-FEA1-8B71-FCE0E4802294}"/>
              </a:ext>
            </a:extLst>
          </p:cNvPr>
          <p:cNvSpPr txBox="1"/>
          <p:nvPr userDrawn="1"/>
        </p:nvSpPr>
        <p:spPr>
          <a:xfrm>
            <a:off x="3402035" y="3084341"/>
            <a:ext cx="514647" cy="646331"/>
          </a:xfrm>
          <a:prstGeom prst="rect">
            <a:avLst/>
          </a:prstGeom>
          <a:noFill/>
        </p:spPr>
        <p:txBody>
          <a:bodyPr wrap="square" rtlCol="0">
            <a:spAutoFit/>
          </a:bodyPr>
          <a:lstStyle/>
          <a:p>
            <a:r>
              <a:rPr lang="en-US" sz="3600" b="0" i="1" dirty="0"/>
              <a:t>o</a:t>
            </a:r>
            <a:endParaRPr lang="en-US" sz="3600" b="1" dirty="0"/>
          </a:p>
        </p:txBody>
      </p:sp>
      <p:sp>
        <p:nvSpPr>
          <p:cNvPr id="12" name="TextBox 11">
            <a:extLst>
              <a:ext uri="{FF2B5EF4-FFF2-40B4-BE49-F238E27FC236}">
                <a16:creationId xmlns:a16="http://schemas.microsoft.com/office/drawing/2014/main" id="{90FD70C6-E972-13ED-74CD-301C16447850}"/>
              </a:ext>
            </a:extLst>
          </p:cNvPr>
          <p:cNvSpPr txBox="1"/>
          <p:nvPr userDrawn="1"/>
        </p:nvSpPr>
        <p:spPr>
          <a:xfrm>
            <a:off x="7178626" y="5638266"/>
            <a:ext cx="514647" cy="646331"/>
          </a:xfrm>
          <a:prstGeom prst="rect">
            <a:avLst/>
          </a:prstGeom>
          <a:noFill/>
        </p:spPr>
        <p:txBody>
          <a:bodyPr wrap="square" rtlCol="0">
            <a:spAutoFit/>
          </a:bodyPr>
          <a:lstStyle/>
          <a:p>
            <a:r>
              <a:rPr lang="en-US" sz="3600" b="0" i="1" dirty="0"/>
              <a:t>o</a:t>
            </a:r>
            <a:endParaRPr lang="en-US" sz="3600" b="1" dirty="0"/>
          </a:p>
        </p:txBody>
      </p:sp>
    </p:spTree>
    <p:extLst>
      <p:ext uri="{BB962C8B-B14F-4D97-AF65-F5344CB8AC3E}">
        <p14:creationId xmlns:p14="http://schemas.microsoft.com/office/powerpoint/2010/main" val="4043881663"/>
      </p:ext>
    </p:extLst>
  </p:cSld>
  <p:clrMap bg1="lt1" tx1="dk1" bg2="lt2" tx2="dk2" accent1="accent1" accent2="accent2" accent3="accent3" accent4="accent4" accent5="accent5" accent6="accent6" hlink="hlink" folHlink="folHlink"/>
  <p:sldLayoutIdLst>
    <p:sldLayoutId id="2147483671" r:id="rId1"/>
  </p:sldLayoutIdLst>
  <p:txStyles>
    <p:titleStyle>
      <a:lvl1pPr algn="ctr"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4" indent="-228604" algn="l" defTabSz="914411"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809" indent="-228604"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5" indent="-228604"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1"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427"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632"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38"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44"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49"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411" rtl="0" eaLnBrk="1" latinLnBrk="0" hangingPunct="1">
        <a:defRPr sz="1801" kern="1200">
          <a:solidFill>
            <a:schemeClr val="tx1"/>
          </a:solidFill>
          <a:latin typeface="+mn-lt"/>
          <a:ea typeface="+mn-ea"/>
          <a:cs typeface="+mn-cs"/>
        </a:defRPr>
      </a:lvl1pPr>
      <a:lvl2pPr marL="457206" algn="l" defTabSz="914411" rtl="0" eaLnBrk="1" latinLnBrk="0" hangingPunct="1">
        <a:defRPr sz="1801" kern="1200">
          <a:solidFill>
            <a:schemeClr val="tx1"/>
          </a:solidFill>
          <a:latin typeface="+mn-lt"/>
          <a:ea typeface="+mn-ea"/>
          <a:cs typeface="+mn-cs"/>
        </a:defRPr>
      </a:lvl2pPr>
      <a:lvl3pPr marL="914411" algn="l" defTabSz="914411" rtl="0" eaLnBrk="1" latinLnBrk="0" hangingPunct="1">
        <a:defRPr sz="1801" kern="1200">
          <a:solidFill>
            <a:schemeClr val="tx1"/>
          </a:solidFill>
          <a:latin typeface="+mn-lt"/>
          <a:ea typeface="+mn-ea"/>
          <a:cs typeface="+mn-cs"/>
        </a:defRPr>
      </a:lvl3pPr>
      <a:lvl4pPr marL="1371617" algn="l" defTabSz="914411" rtl="0" eaLnBrk="1" latinLnBrk="0" hangingPunct="1">
        <a:defRPr sz="1801" kern="1200">
          <a:solidFill>
            <a:schemeClr val="tx1"/>
          </a:solidFill>
          <a:latin typeface="+mn-lt"/>
          <a:ea typeface="+mn-ea"/>
          <a:cs typeface="+mn-cs"/>
        </a:defRPr>
      </a:lvl4pPr>
      <a:lvl5pPr marL="1828823" algn="l" defTabSz="914411" rtl="0" eaLnBrk="1" latinLnBrk="0" hangingPunct="1">
        <a:defRPr sz="1801" kern="1200">
          <a:solidFill>
            <a:schemeClr val="tx1"/>
          </a:solidFill>
          <a:latin typeface="+mn-lt"/>
          <a:ea typeface="+mn-ea"/>
          <a:cs typeface="+mn-cs"/>
        </a:defRPr>
      </a:lvl5pPr>
      <a:lvl6pPr marL="2286029" algn="l" defTabSz="914411" rtl="0" eaLnBrk="1" latinLnBrk="0" hangingPunct="1">
        <a:defRPr sz="1801" kern="1200">
          <a:solidFill>
            <a:schemeClr val="tx1"/>
          </a:solidFill>
          <a:latin typeface="+mn-lt"/>
          <a:ea typeface="+mn-ea"/>
          <a:cs typeface="+mn-cs"/>
        </a:defRPr>
      </a:lvl6pPr>
      <a:lvl7pPr marL="2743234" algn="l" defTabSz="914411" rtl="0" eaLnBrk="1" latinLnBrk="0" hangingPunct="1">
        <a:defRPr sz="1801" kern="1200">
          <a:solidFill>
            <a:schemeClr val="tx1"/>
          </a:solidFill>
          <a:latin typeface="+mn-lt"/>
          <a:ea typeface="+mn-ea"/>
          <a:cs typeface="+mn-cs"/>
        </a:defRPr>
      </a:lvl7pPr>
      <a:lvl8pPr marL="3200440" algn="l" defTabSz="914411" rtl="0" eaLnBrk="1" latinLnBrk="0" hangingPunct="1">
        <a:defRPr sz="1801" kern="1200">
          <a:solidFill>
            <a:schemeClr val="tx1"/>
          </a:solidFill>
          <a:latin typeface="+mn-lt"/>
          <a:ea typeface="+mn-ea"/>
          <a:cs typeface="+mn-cs"/>
        </a:defRPr>
      </a:lvl8pPr>
      <a:lvl9pPr marL="3657646" algn="l" defTabSz="914411" rtl="0" eaLnBrk="1" latinLnBrk="0" hangingPunct="1">
        <a:defRPr sz="1801"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 name="Picture 6" descr="Generic diagram of Success to the Successful archetype; five ovals representing variables form loops linked by arrows.&#10;&#10;Long description:&#10;Causal loop diagram with five empty ovals forming two loops. The central oval is linked to two separate loops on left and right. Arrows point to and from the ovals, intended to be adjusted when generic causal loop diagram is filled in with specific information.&#10;">
            <a:extLst>
              <a:ext uri="{FF2B5EF4-FFF2-40B4-BE49-F238E27FC236}">
                <a16:creationId xmlns:a16="http://schemas.microsoft.com/office/drawing/2014/main" id="{4D8093BB-0A3F-2267-FB1F-E4ABC35A78E6}"/>
              </a:ext>
            </a:extLst>
          </p:cNvPr>
          <p:cNvPicPr>
            <a:picLocks noChangeAspect="1"/>
          </p:cNvPicPr>
          <p:nvPr userDrawn="1"/>
        </p:nvPicPr>
        <p:blipFill>
          <a:blip r:embed="rId3">
            <a:extLst>
              <a:ext uri="{28A0092B-C50C-407E-A947-70E740481C1C}">
                <a14:useLocalDpi xmlns:a14="http://schemas.microsoft.com/office/drawing/2010/main" val="0"/>
              </a:ext>
            </a:extLst>
          </a:blip>
          <a:srcRect l="5888" t="13443" r="10929" b="17686"/>
          <a:stretch/>
        </p:blipFill>
        <p:spPr>
          <a:xfrm>
            <a:off x="1005349" y="1889256"/>
            <a:ext cx="10141528" cy="4723142"/>
          </a:xfrm>
          <a:prstGeom prst="rect">
            <a:avLst/>
          </a:prstGeom>
        </p:spPr>
      </p:pic>
      <p:sp>
        <p:nvSpPr>
          <p:cNvPr id="2" name="TextBox 1">
            <a:extLst>
              <a:ext uri="{FF2B5EF4-FFF2-40B4-BE49-F238E27FC236}">
                <a16:creationId xmlns:a16="http://schemas.microsoft.com/office/drawing/2014/main" id="{FBCCF5B1-FA57-13C1-9DEA-9EC74CC03B87}"/>
              </a:ext>
            </a:extLst>
          </p:cNvPr>
          <p:cNvSpPr txBox="1"/>
          <p:nvPr userDrawn="1"/>
        </p:nvSpPr>
        <p:spPr>
          <a:xfrm>
            <a:off x="9951228" y="3481386"/>
            <a:ext cx="514647" cy="523220"/>
          </a:xfrm>
          <a:prstGeom prst="rect">
            <a:avLst/>
          </a:prstGeom>
          <a:noFill/>
        </p:spPr>
        <p:txBody>
          <a:bodyPr wrap="square" rtlCol="0">
            <a:spAutoFit/>
          </a:bodyPr>
          <a:lstStyle/>
          <a:p>
            <a:r>
              <a:rPr lang="en-US" sz="2800" b="0" i="1" dirty="0"/>
              <a:t>S</a:t>
            </a:r>
            <a:endParaRPr lang="en-US" sz="2800" b="1" dirty="0"/>
          </a:p>
        </p:txBody>
      </p:sp>
      <p:sp>
        <p:nvSpPr>
          <p:cNvPr id="3" name="TextBox 2">
            <a:extLst>
              <a:ext uri="{FF2B5EF4-FFF2-40B4-BE49-F238E27FC236}">
                <a16:creationId xmlns:a16="http://schemas.microsoft.com/office/drawing/2014/main" id="{F13C5DEA-9E37-96FA-91F9-1D6B34B61AEE}"/>
              </a:ext>
            </a:extLst>
          </p:cNvPr>
          <p:cNvSpPr txBox="1"/>
          <p:nvPr userDrawn="1"/>
        </p:nvSpPr>
        <p:spPr>
          <a:xfrm>
            <a:off x="1803101" y="3481386"/>
            <a:ext cx="514647" cy="523220"/>
          </a:xfrm>
          <a:prstGeom prst="rect">
            <a:avLst/>
          </a:prstGeom>
          <a:noFill/>
        </p:spPr>
        <p:txBody>
          <a:bodyPr wrap="square" rtlCol="0">
            <a:spAutoFit/>
          </a:bodyPr>
          <a:lstStyle/>
          <a:p>
            <a:r>
              <a:rPr lang="en-US" sz="2800" b="0" i="1" dirty="0"/>
              <a:t>S</a:t>
            </a:r>
            <a:endParaRPr lang="en-US" sz="2800" b="1" dirty="0"/>
          </a:p>
        </p:txBody>
      </p:sp>
      <p:sp>
        <p:nvSpPr>
          <p:cNvPr id="8" name="TextBox 7">
            <a:extLst>
              <a:ext uri="{FF2B5EF4-FFF2-40B4-BE49-F238E27FC236}">
                <a16:creationId xmlns:a16="http://schemas.microsoft.com/office/drawing/2014/main" id="{B1C8E4EE-6658-73DF-8A70-40C452CA3725}"/>
              </a:ext>
            </a:extLst>
          </p:cNvPr>
          <p:cNvSpPr txBox="1"/>
          <p:nvPr userDrawn="1"/>
        </p:nvSpPr>
        <p:spPr>
          <a:xfrm>
            <a:off x="5381572" y="2844225"/>
            <a:ext cx="514647" cy="523220"/>
          </a:xfrm>
          <a:prstGeom prst="rect">
            <a:avLst/>
          </a:prstGeom>
          <a:noFill/>
        </p:spPr>
        <p:txBody>
          <a:bodyPr wrap="square" rtlCol="0">
            <a:spAutoFit/>
          </a:bodyPr>
          <a:lstStyle/>
          <a:p>
            <a:r>
              <a:rPr lang="en-US" sz="2800" b="0" i="1" dirty="0"/>
              <a:t>S</a:t>
            </a:r>
            <a:endParaRPr lang="en-US" sz="2800" b="1" dirty="0"/>
          </a:p>
        </p:txBody>
      </p:sp>
      <p:sp>
        <p:nvSpPr>
          <p:cNvPr id="11" name="TextBox 10">
            <a:extLst>
              <a:ext uri="{FF2B5EF4-FFF2-40B4-BE49-F238E27FC236}">
                <a16:creationId xmlns:a16="http://schemas.microsoft.com/office/drawing/2014/main" id="{EDE2695D-70B6-5C2F-FD74-D4637D3C4765}"/>
              </a:ext>
            </a:extLst>
          </p:cNvPr>
          <p:cNvSpPr txBox="1"/>
          <p:nvPr userDrawn="1"/>
        </p:nvSpPr>
        <p:spPr>
          <a:xfrm>
            <a:off x="4249125" y="5882108"/>
            <a:ext cx="514647" cy="523220"/>
          </a:xfrm>
          <a:prstGeom prst="rect">
            <a:avLst/>
          </a:prstGeom>
          <a:noFill/>
        </p:spPr>
        <p:txBody>
          <a:bodyPr wrap="square" rtlCol="0">
            <a:spAutoFit/>
          </a:bodyPr>
          <a:lstStyle/>
          <a:p>
            <a:r>
              <a:rPr lang="en-US" sz="2800" b="0" i="1" dirty="0"/>
              <a:t>S</a:t>
            </a:r>
            <a:endParaRPr lang="en-US" sz="2800" b="1" dirty="0"/>
          </a:p>
        </p:txBody>
      </p:sp>
      <p:sp>
        <p:nvSpPr>
          <p:cNvPr id="12" name="TextBox 11">
            <a:extLst>
              <a:ext uri="{FF2B5EF4-FFF2-40B4-BE49-F238E27FC236}">
                <a16:creationId xmlns:a16="http://schemas.microsoft.com/office/drawing/2014/main" id="{8EABDE28-8DD8-3D9B-8255-91CE14297D70}"/>
              </a:ext>
            </a:extLst>
          </p:cNvPr>
          <p:cNvSpPr txBox="1"/>
          <p:nvPr userDrawn="1"/>
        </p:nvSpPr>
        <p:spPr>
          <a:xfrm>
            <a:off x="6330556" y="2844225"/>
            <a:ext cx="514647" cy="584775"/>
          </a:xfrm>
          <a:prstGeom prst="rect">
            <a:avLst/>
          </a:prstGeom>
          <a:noFill/>
        </p:spPr>
        <p:txBody>
          <a:bodyPr wrap="square" rtlCol="0">
            <a:spAutoFit/>
          </a:bodyPr>
          <a:lstStyle/>
          <a:p>
            <a:r>
              <a:rPr lang="en-US" sz="3200" b="0" i="1" dirty="0"/>
              <a:t>o</a:t>
            </a:r>
            <a:endParaRPr lang="en-US" sz="3200" b="1" dirty="0"/>
          </a:p>
        </p:txBody>
      </p:sp>
      <p:sp>
        <p:nvSpPr>
          <p:cNvPr id="13" name="TextBox 12">
            <a:extLst>
              <a:ext uri="{FF2B5EF4-FFF2-40B4-BE49-F238E27FC236}">
                <a16:creationId xmlns:a16="http://schemas.microsoft.com/office/drawing/2014/main" id="{E62D2D36-DEDD-D402-F149-60059C60B918}"/>
              </a:ext>
            </a:extLst>
          </p:cNvPr>
          <p:cNvSpPr txBox="1"/>
          <p:nvPr userDrawn="1"/>
        </p:nvSpPr>
        <p:spPr>
          <a:xfrm>
            <a:off x="7094311" y="5477543"/>
            <a:ext cx="514647" cy="584775"/>
          </a:xfrm>
          <a:prstGeom prst="rect">
            <a:avLst/>
          </a:prstGeom>
          <a:noFill/>
        </p:spPr>
        <p:txBody>
          <a:bodyPr wrap="square" rtlCol="0">
            <a:spAutoFit/>
          </a:bodyPr>
          <a:lstStyle/>
          <a:p>
            <a:r>
              <a:rPr lang="en-US" sz="3200" b="0" i="1" dirty="0"/>
              <a:t>o</a:t>
            </a:r>
            <a:endParaRPr lang="en-US" sz="3200" b="1" dirty="0"/>
          </a:p>
        </p:txBody>
      </p:sp>
    </p:spTree>
    <p:extLst>
      <p:ext uri="{BB962C8B-B14F-4D97-AF65-F5344CB8AC3E}">
        <p14:creationId xmlns:p14="http://schemas.microsoft.com/office/powerpoint/2010/main" val="22384579"/>
      </p:ext>
    </p:extLst>
  </p:cSld>
  <p:clrMap bg1="lt1" tx1="dk1" bg2="lt2" tx2="dk2" accent1="accent1" accent2="accent2" accent3="accent3" accent4="accent4" accent5="accent5" accent6="accent6" hlink="hlink" folHlink="folHlink"/>
  <p:sldLayoutIdLst>
    <p:sldLayoutId id="2147483676" r:id="rId1"/>
  </p:sldLayoutIdLst>
  <p:txStyles>
    <p:titleStyle>
      <a:lvl1pPr algn="ctr"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4" indent="-228604" algn="l" defTabSz="914411"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809" indent="-228604"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5" indent="-228604"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1"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427"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632"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38"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44"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49"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411" rtl="0" eaLnBrk="1" latinLnBrk="0" hangingPunct="1">
        <a:defRPr sz="1801" kern="1200">
          <a:solidFill>
            <a:schemeClr val="tx1"/>
          </a:solidFill>
          <a:latin typeface="+mn-lt"/>
          <a:ea typeface="+mn-ea"/>
          <a:cs typeface="+mn-cs"/>
        </a:defRPr>
      </a:lvl1pPr>
      <a:lvl2pPr marL="457206" algn="l" defTabSz="914411" rtl="0" eaLnBrk="1" latinLnBrk="0" hangingPunct="1">
        <a:defRPr sz="1801" kern="1200">
          <a:solidFill>
            <a:schemeClr val="tx1"/>
          </a:solidFill>
          <a:latin typeface="+mn-lt"/>
          <a:ea typeface="+mn-ea"/>
          <a:cs typeface="+mn-cs"/>
        </a:defRPr>
      </a:lvl2pPr>
      <a:lvl3pPr marL="914411" algn="l" defTabSz="914411" rtl="0" eaLnBrk="1" latinLnBrk="0" hangingPunct="1">
        <a:defRPr sz="1801" kern="1200">
          <a:solidFill>
            <a:schemeClr val="tx1"/>
          </a:solidFill>
          <a:latin typeface="+mn-lt"/>
          <a:ea typeface="+mn-ea"/>
          <a:cs typeface="+mn-cs"/>
        </a:defRPr>
      </a:lvl3pPr>
      <a:lvl4pPr marL="1371617" algn="l" defTabSz="914411" rtl="0" eaLnBrk="1" latinLnBrk="0" hangingPunct="1">
        <a:defRPr sz="1801" kern="1200">
          <a:solidFill>
            <a:schemeClr val="tx1"/>
          </a:solidFill>
          <a:latin typeface="+mn-lt"/>
          <a:ea typeface="+mn-ea"/>
          <a:cs typeface="+mn-cs"/>
        </a:defRPr>
      </a:lvl4pPr>
      <a:lvl5pPr marL="1828823" algn="l" defTabSz="914411" rtl="0" eaLnBrk="1" latinLnBrk="0" hangingPunct="1">
        <a:defRPr sz="1801" kern="1200">
          <a:solidFill>
            <a:schemeClr val="tx1"/>
          </a:solidFill>
          <a:latin typeface="+mn-lt"/>
          <a:ea typeface="+mn-ea"/>
          <a:cs typeface="+mn-cs"/>
        </a:defRPr>
      </a:lvl5pPr>
      <a:lvl6pPr marL="2286029" algn="l" defTabSz="914411" rtl="0" eaLnBrk="1" latinLnBrk="0" hangingPunct="1">
        <a:defRPr sz="1801" kern="1200">
          <a:solidFill>
            <a:schemeClr val="tx1"/>
          </a:solidFill>
          <a:latin typeface="+mn-lt"/>
          <a:ea typeface="+mn-ea"/>
          <a:cs typeface="+mn-cs"/>
        </a:defRPr>
      </a:lvl6pPr>
      <a:lvl7pPr marL="2743234" algn="l" defTabSz="914411" rtl="0" eaLnBrk="1" latinLnBrk="0" hangingPunct="1">
        <a:defRPr sz="1801" kern="1200">
          <a:solidFill>
            <a:schemeClr val="tx1"/>
          </a:solidFill>
          <a:latin typeface="+mn-lt"/>
          <a:ea typeface="+mn-ea"/>
          <a:cs typeface="+mn-cs"/>
        </a:defRPr>
      </a:lvl7pPr>
      <a:lvl8pPr marL="3200440" algn="l" defTabSz="914411" rtl="0" eaLnBrk="1" latinLnBrk="0" hangingPunct="1">
        <a:defRPr sz="1801" kern="1200">
          <a:solidFill>
            <a:schemeClr val="tx1"/>
          </a:solidFill>
          <a:latin typeface="+mn-lt"/>
          <a:ea typeface="+mn-ea"/>
          <a:cs typeface="+mn-cs"/>
        </a:defRPr>
      </a:lvl8pPr>
      <a:lvl9pPr marL="3657646" algn="l" defTabSz="914411" rtl="0" eaLnBrk="1" latinLnBrk="0" hangingPunct="1">
        <a:defRPr sz="1801"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descr="Generic diagram of Tragedy of the Commons archetype; seven ovals representing variables form multiple loops linked by arrows.&#10;&#10;Long description:&#10;Causal loop diagram with seven empty ovals forming five loops, some inside others. A single oval is positioned outside the loops to the right. Arrows point to and from the ovals, intended to be adjusted when generic causal loop diagram is filled in with specific information.&#10;">
            <a:extLst>
              <a:ext uri="{FF2B5EF4-FFF2-40B4-BE49-F238E27FC236}">
                <a16:creationId xmlns:a16="http://schemas.microsoft.com/office/drawing/2014/main" id="{B7FBA5A5-DD34-8E37-1036-D7460A04C60F}"/>
              </a:ext>
            </a:extLst>
          </p:cNvPr>
          <p:cNvPicPr>
            <a:picLocks noChangeAspect="1"/>
          </p:cNvPicPr>
          <p:nvPr userDrawn="1"/>
        </p:nvPicPr>
        <p:blipFill>
          <a:blip r:embed="rId3">
            <a:extLst>
              <a:ext uri="{28A0092B-C50C-407E-A947-70E740481C1C}">
                <a14:useLocalDpi xmlns:a14="http://schemas.microsoft.com/office/drawing/2010/main" val="0"/>
              </a:ext>
            </a:extLst>
          </a:blip>
          <a:srcRect t="11510" r="38461" b="1"/>
          <a:stretch/>
        </p:blipFill>
        <p:spPr>
          <a:xfrm>
            <a:off x="3224222" y="1477597"/>
            <a:ext cx="6564923" cy="5310064"/>
          </a:xfrm>
          <a:prstGeom prst="rect">
            <a:avLst/>
          </a:prstGeom>
        </p:spPr>
      </p:pic>
      <p:sp>
        <p:nvSpPr>
          <p:cNvPr id="2" name="TextBox 1">
            <a:extLst>
              <a:ext uri="{FF2B5EF4-FFF2-40B4-BE49-F238E27FC236}">
                <a16:creationId xmlns:a16="http://schemas.microsoft.com/office/drawing/2014/main" id="{EF557C25-575B-7053-A519-365D9749C98C}"/>
              </a:ext>
            </a:extLst>
          </p:cNvPr>
          <p:cNvSpPr txBox="1"/>
          <p:nvPr userDrawn="1"/>
        </p:nvSpPr>
        <p:spPr>
          <a:xfrm>
            <a:off x="6479721" y="2940443"/>
            <a:ext cx="514647" cy="646331"/>
          </a:xfrm>
          <a:prstGeom prst="rect">
            <a:avLst/>
          </a:prstGeom>
          <a:noFill/>
        </p:spPr>
        <p:txBody>
          <a:bodyPr wrap="square" rtlCol="0">
            <a:spAutoFit/>
          </a:bodyPr>
          <a:lstStyle/>
          <a:p>
            <a:r>
              <a:rPr lang="en-US" sz="3600" b="0" i="1" dirty="0"/>
              <a:t>o</a:t>
            </a:r>
            <a:endParaRPr lang="en-US" sz="3600" b="1" dirty="0"/>
          </a:p>
        </p:txBody>
      </p:sp>
      <p:sp>
        <p:nvSpPr>
          <p:cNvPr id="7" name="TextBox 6">
            <a:extLst>
              <a:ext uri="{FF2B5EF4-FFF2-40B4-BE49-F238E27FC236}">
                <a16:creationId xmlns:a16="http://schemas.microsoft.com/office/drawing/2014/main" id="{39467D35-020B-FE1F-1429-F4F1D333CCE1}"/>
              </a:ext>
            </a:extLst>
          </p:cNvPr>
          <p:cNvSpPr txBox="1"/>
          <p:nvPr userDrawn="1"/>
        </p:nvSpPr>
        <p:spPr>
          <a:xfrm>
            <a:off x="6474443" y="4802329"/>
            <a:ext cx="514647" cy="646331"/>
          </a:xfrm>
          <a:prstGeom prst="rect">
            <a:avLst/>
          </a:prstGeom>
          <a:noFill/>
        </p:spPr>
        <p:txBody>
          <a:bodyPr wrap="square" rtlCol="0">
            <a:spAutoFit/>
          </a:bodyPr>
          <a:lstStyle/>
          <a:p>
            <a:r>
              <a:rPr lang="en-US" sz="3600" b="0" i="1" dirty="0"/>
              <a:t>o</a:t>
            </a:r>
            <a:endParaRPr lang="en-US" sz="3600" b="1" dirty="0"/>
          </a:p>
        </p:txBody>
      </p:sp>
      <p:sp>
        <p:nvSpPr>
          <p:cNvPr id="8" name="TextBox 7">
            <a:extLst>
              <a:ext uri="{FF2B5EF4-FFF2-40B4-BE49-F238E27FC236}">
                <a16:creationId xmlns:a16="http://schemas.microsoft.com/office/drawing/2014/main" id="{66580045-C98F-543E-5FCB-B92861555016}"/>
              </a:ext>
            </a:extLst>
          </p:cNvPr>
          <p:cNvSpPr txBox="1"/>
          <p:nvPr userDrawn="1"/>
        </p:nvSpPr>
        <p:spPr>
          <a:xfrm>
            <a:off x="5800954" y="3607212"/>
            <a:ext cx="370448" cy="646331"/>
          </a:xfrm>
          <a:prstGeom prst="rect">
            <a:avLst/>
          </a:prstGeom>
          <a:noFill/>
        </p:spPr>
        <p:txBody>
          <a:bodyPr wrap="square" rtlCol="0">
            <a:spAutoFit/>
          </a:bodyPr>
          <a:lstStyle/>
          <a:p>
            <a:r>
              <a:rPr lang="en-US" sz="3600" b="0" i="1" dirty="0"/>
              <a:t>o</a:t>
            </a:r>
            <a:endParaRPr lang="en-US" sz="3600" b="1" dirty="0"/>
          </a:p>
        </p:txBody>
      </p:sp>
      <p:sp>
        <p:nvSpPr>
          <p:cNvPr id="9" name="TextBox 8">
            <a:extLst>
              <a:ext uri="{FF2B5EF4-FFF2-40B4-BE49-F238E27FC236}">
                <a16:creationId xmlns:a16="http://schemas.microsoft.com/office/drawing/2014/main" id="{156066D9-D928-E881-8E84-7E391ADB7629}"/>
              </a:ext>
            </a:extLst>
          </p:cNvPr>
          <p:cNvSpPr txBox="1"/>
          <p:nvPr userDrawn="1"/>
        </p:nvSpPr>
        <p:spPr>
          <a:xfrm>
            <a:off x="8412269" y="3574895"/>
            <a:ext cx="514647" cy="523220"/>
          </a:xfrm>
          <a:prstGeom prst="rect">
            <a:avLst/>
          </a:prstGeom>
          <a:noFill/>
        </p:spPr>
        <p:txBody>
          <a:bodyPr wrap="square" rtlCol="0">
            <a:spAutoFit/>
          </a:bodyPr>
          <a:lstStyle/>
          <a:p>
            <a:r>
              <a:rPr lang="en-US" sz="2800" b="0" i="1" dirty="0"/>
              <a:t>S</a:t>
            </a:r>
            <a:endParaRPr lang="en-US" sz="2800" b="1" dirty="0"/>
          </a:p>
        </p:txBody>
      </p:sp>
      <p:sp>
        <p:nvSpPr>
          <p:cNvPr id="14" name="TextBox 13">
            <a:extLst>
              <a:ext uri="{FF2B5EF4-FFF2-40B4-BE49-F238E27FC236}">
                <a16:creationId xmlns:a16="http://schemas.microsoft.com/office/drawing/2014/main" id="{8DC9AE57-FA5A-2470-D3C5-6D9B9E3F1D9B}"/>
              </a:ext>
            </a:extLst>
          </p:cNvPr>
          <p:cNvSpPr txBox="1"/>
          <p:nvPr userDrawn="1"/>
        </p:nvSpPr>
        <p:spPr>
          <a:xfrm>
            <a:off x="4341426" y="2449165"/>
            <a:ext cx="514647" cy="523220"/>
          </a:xfrm>
          <a:prstGeom prst="rect">
            <a:avLst/>
          </a:prstGeom>
          <a:noFill/>
        </p:spPr>
        <p:txBody>
          <a:bodyPr wrap="square" rtlCol="0">
            <a:spAutoFit/>
          </a:bodyPr>
          <a:lstStyle/>
          <a:p>
            <a:r>
              <a:rPr lang="en-US" sz="2800" b="0" i="1" dirty="0"/>
              <a:t>S</a:t>
            </a:r>
            <a:endParaRPr lang="en-US" sz="2800" b="1" dirty="0"/>
          </a:p>
        </p:txBody>
      </p:sp>
      <p:sp>
        <p:nvSpPr>
          <p:cNvPr id="15" name="TextBox 14">
            <a:extLst>
              <a:ext uri="{FF2B5EF4-FFF2-40B4-BE49-F238E27FC236}">
                <a16:creationId xmlns:a16="http://schemas.microsoft.com/office/drawing/2014/main" id="{021B0F11-5A13-DE46-1B5E-9B1C2BC25152}"/>
              </a:ext>
            </a:extLst>
          </p:cNvPr>
          <p:cNvSpPr txBox="1"/>
          <p:nvPr userDrawn="1"/>
        </p:nvSpPr>
        <p:spPr>
          <a:xfrm>
            <a:off x="5973277" y="2325047"/>
            <a:ext cx="514647" cy="523220"/>
          </a:xfrm>
          <a:prstGeom prst="rect">
            <a:avLst/>
          </a:prstGeom>
          <a:noFill/>
        </p:spPr>
        <p:txBody>
          <a:bodyPr wrap="square" rtlCol="0">
            <a:spAutoFit/>
          </a:bodyPr>
          <a:lstStyle/>
          <a:p>
            <a:r>
              <a:rPr lang="en-US" sz="2800" b="0" i="1" dirty="0"/>
              <a:t>S</a:t>
            </a:r>
            <a:endParaRPr lang="en-US" sz="2800" b="1" dirty="0"/>
          </a:p>
        </p:txBody>
      </p:sp>
      <p:sp>
        <p:nvSpPr>
          <p:cNvPr id="16" name="TextBox 15">
            <a:extLst>
              <a:ext uri="{FF2B5EF4-FFF2-40B4-BE49-F238E27FC236}">
                <a16:creationId xmlns:a16="http://schemas.microsoft.com/office/drawing/2014/main" id="{5FF98AE4-879F-AE3F-89C7-2BDA3998C09E}"/>
              </a:ext>
            </a:extLst>
          </p:cNvPr>
          <p:cNvSpPr txBox="1"/>
          <p:nvPr userDrawn="1"/>
        </p:nvSpPr>
        <p:spPr>
          <a:xfrm>
            <a:off x="6474446" y="1702586"/>
            <a:ext cx="514647" cy="523220"/>
          </a:xfrm>
          <a:prstGeom prst="rect">
            <a:avLst/>
          </a:prstGeom>
          <a:noFill/>
        </p:spPr>
        <p:txBody>
          <a:bodyPr wrap="square" rtlCol="0">
            <a:spAutoFit/>
          </a:bodyPr>
          <a:lstStyle/>
          <a:p>
            <a:r>
              <a:rPr lang="en-US" sz="2800" b="0" i="1" dirty="0"/>
              <a:t>S</a:t>
            </a:r>
            <a:endParaRPr lang="en-US" sz="2800" b="1" dirty="0"/>
          </a:p>
        </p:txBody>
      </p:sp>
      <p:sp>
        <p:nvSpPr>
          <p:cNvPr id="17" name="TextBox 16">
            <a:extLst>
              <a:ext uri="{FF2B5EF4-FFF2-40B4-BE49-F238E27FC236}">
                <a16:creationId xmlns:a16="http://schemas.microsoft.com/office/drawing/2014/main" id="{4F9066C9-9926-A9F7-110A-6E91A3CD02A4}"/>
              </a:ext>
            </a:extLst>
          </p:cNvPr>
          <p:cNvSpPr txBox="1"/>
          <p:nvPr userDrawn="1"/>
        </p:nvSpPr>
        <p:spPr>
          <a:xfrm>
            <a:off x="6506683" y="6206475"/>
            <a:ext cx="514647" cy="523220"/>
          </a:xfrm>
          <a:prstGeom prst="rect">
            <a:avLst/>
          </a:prstGeom>
          <a:noFill/>
        </p:spPr>
        <p:txBody>
          <a:bodyPr wrap="square" rtlCol="0">
            <a:spAutoFit/>
          </a:bodyPr>
          <a:lstStyle/>
          <a:p>
            <a:r>
              <a:rPr lang="en-US" sz="2800" b="0" i="1" dirty="0"/>
              <a:t>S</a:t>
            </a:r>
            <a:endParaRPr lang="en-US" sz="2800" b="1" dirty="0"/>
          </a:p>
        </p:txBody>
      </p:sp>
      <p:sp>
        <p:nvSpPr>
          <p:cNvPr id="18" name="TextBox 17">
            <a:extLst>
              <a:ext uri="{FF2B5EF4-FFF2-40B4-BE49-F238E27FC236}">
                <a16:creationId xmlns:a16="http://schemas.microsoft.com/office/drawing/2014/main" id="{A70AC7CE-A812-9071-D698-DE8939D3C343}"/>
              </a:ext>
            </a:extLst>
          </p:cNvPr>
          <p:cNvSpPr txBox="1"/>
          <p:nvPr userDrawn="1"/>
        </p:nvSpPr>
        <p:spPr>
          <a:xfrm>
            <a:off x="4492073" y="5393728"/>
            <a:ext cx="514647" cy="523220"/>
          </a:xfrm>
          <a:prstGeom prst="rect">
            <a:avLst/>
          </a:prstGeom>
          <a:noFill/>
        </p:spPr>
        <p:txBody>
          <a:bodyPr wrap="square" rtlCol="0">
            <a:spAutoFit/>
          </a:bodyPr>
          <a:lstStyle/>
          <a:p>
            <a:r>
              <a:rPr lang="en-US" sz="2800" b="0" i="1" dirty="0"/>
              <a:t>S</a:t>
            </a:r>
            <a:endParaRPr lang="en-US" sz="2800" b="1" dirty="0"/>
          </a:p>
        </p:txBody>
      </p:sp>
      <p:sp>
        <p:nvSpPr>
          <p:cNvPr id="19" name="TextBox 18">
            <a:extLst>
              <a:ext uri="{FF2B5EF4-FFF2-40B4-BE49-F238E27FC236}">
                <a16:creationId xmlns:a16="http://schemas.microsoft.com/office/drawing/2014/main" id="{EA046B2D-F1F3-31CE-81BD-824593D3FB95}"/>
              </a:ext>
            </a:extLst>
          </p:cNvPr>
          <p:cNvSpPr txBox="1"/>
          <p:nvPr userDrawn="1"/>
        </p:nvSpPr>
        <p:spPr>
          <a:xfrm>
            <a:off x="3684944" y="3313285"/>
            <a:ext cx="514647" cy="523220"/>
          </a:xfrm>
          <a:prstGeom prst="rect">
            <a:avLst/>
          </a:prstGeom>
          <a:noFill/>
        </p:spPr>
        <p:txBody>
          <a:bodyPr wrap="square" rtlCol="0">
            <a:spAutoFit/>
          </a:bodyPr>
          <a:lstStyle/>
          <a:p>
            <a:r>
              <a:rPr lang="en-US" sz="2800" b="0" i="1" dirty="0"/>
              <a:t>S</a:t>
            </a:r>
            <a:endParaRPr lang="en-US" sz="2800" b="1" dirty="0"/>
          </a:p>
        </p:txBody>
      </p:sp>
      <p:sp>
        <p:nvSpPr>
          <p:cNvPr id="20" name="TextBox 19">
            <a:extLst>
              <a:ext uri="{FF2B5EF4-FFF2-40B4-BE49-F238E27FC236}">
                <a16:creationId xmlns:a16="http://schemas.microsoft.com/office/drawing/2014/main" id="{60BE5352-664F-BB35-4CCB-8B32BA4D3566}"/>
              </a:ext>
            </a:extLst>
          </p:cNvPr>
          <p:cNvSpPr txBox="1"/>
          <p:nvPr userDrawn="1"/>
        </p:nvSpPr>
        <p:spPr>
          <a:xfrm>
            <a:off x="3729496" y="4626932"/>
            <a:ext cx="514647" cy="523220"/>
          </a:xfrm>
          <a:prstGeom prst="rect">
            <a:avLst/>
          </a:prstGeom>
          <a:noFill/>
        </p:spPr>
        <p:txBody>
          <a:bodyPr wrap="square" rtlCol="0">
            <a:spAutoFit/>
          </a:bodyPr>
          <a:lstStyle/>
          <a:p>
            <a:r>
              <a:rPr lang="en-US" sz="2800" b="0" i="1" dirty="0"/>
              <a:t>S</a:t>
            </a:r>
            <a:endParaRPr lang="en-US" sz="2800" b="1" dirty="0"/>
          </a:p>
        </p:txBody>
      </p:sp>
      <p:sp>
        <p:nvSpPr>
          <p:cNvPr id="21" name="TextBox 20">
            <a:extLst>
              <a:ext uri="{FF2B5EF4-FFF2-40B4-BE49-F238E27FC236}">
                <a16:creationId xmlns:a16="http://schemas.microsoft.com/office/drawing/2014/main" id="{EDEEA32E-C3A3-2EFE-C8A2-2C486AE7555C}"/>
              </a:ext>
            </a:extLst>
          </p:cNvPr>
          <p:cNvSpPr txBox="1"/>
          <p:nvPr userDrawn="1"/>
        </p:nvSpPr>
        <p:spPr>
          <a:xfrm>
            <a:off x="5883012" y="5357510"/>
            <a:ext cx="514647" cy="523220"/>
          </a:xfrm>
          <a:prstGeom prst="rect">
            <a:avLst/>
          </a:prstGeom>
          <a:noFill/>
        </p:spPr>
        <p:txBody>
          <a:bodyPr wrap="square" rtlCol="0">
            <a:spAutoFit/>
          </a:bodyPr>
          <a:lstStyle/>
          <a:p>
            <a:r>
              <a:rPr lang="en-US" sz="2800" b="0" i="1" dirty="0"/>
              <a:t>S</a:t>
            </a:r>
            <a:endParaRPr lang="en-US" sz="2800" b="1" dirty="0"/>
          </a:p>
        </p:txBody>
      </p:sp>
    </p:spTree>
    <p:extLst>
      <p:ext uri="{BB962C8B-B14F-4D97-AF65-F5344CB8AC3E}">
        <p14:creationId xmlns:p14="http://schemas.microsoft.com/office/powerpoint/2010/main" val="2501474246"/>
      </p:ext>
    </p:extLst>
  </p:cSld>
  <p:clrMap bg1="lt1" tx1="dk1" bg2="lt2" tx2="dk2" accent1="accent1" accent2="accent2" accent3="accent3" accent4="accent4" accent5="accent5" accent6="accent6" hlink="hlink" folHlink="folHlink"/>
  <p:sldLayoutIdLst>
    <p:sldLayoutId id="2147483678" r:id="rId1"/>
  </p:sldLayoutIdLst>
  <p:txStyles>
    <p:titleStyle>
      <a:lvl1pPr algn="ctr"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4" indent="-228604" algn="l" defTabSz="914411"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809" indent="-228604"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5" indent="-228604"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1"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427"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632"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38"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44"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49"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411" rtl="0" eaLnBrk="1" latinLnBrk="0" hangingPunct="1">
        <a:defRPr sz="1801" kern="1200">
          <a:solidFill>
            <a:schemeClr val="tx1"/>
          </a:solidFill>
          <a:latin typeface="+mn-lt"/>
          <a:ea typeface="+mn-ea"/>
          <a:cs typeface="+mn-cs"/>
        </a:defRPr>
      </a:lvl1pPr>
      <a:lvl2pPr marL="457206" algn="l" defTabSz="914411" rtl="0" eaLnBrk="1" latinLnBrk="0" hangingPunct="1">
        <a:defRPr sz="1801" kern="1200">
          <a:solidFill>
            <a:schemeClr val="tx1"/>
          </a:solidFill>
          <a:latin typeface="+mn-lt"/>
          <a:ea typeface="+mn-ea"/>
          <a:cs typeface="+mn-cs"/>
        </a:defRPr>
      </a:lvl2pPr>
      <a:lvl3pPr marL="914411" algn="l" defTabSz="914411" rtl="0" eaLnBrk="1" latinLnBrk="0" hangingPunct="1">
        <a:defRPr sz="1801" kern="1200">
          <a:solidFill>
            <a:schemeClr val="tx1"/>
          </a:solidFill>
          <a:latin typeface="+mn-lt"/>
          <a:ea typeface="+mn-ea"/>
          <a:cs typeface="+mn-cs"/>
        </a:defRPr>
      </a:lvl3pPr>
      <a:lvl4pPr marL="1371617" algn="l" defTabSz="914411" rtl="0" eaLnBrk="1" latinLnBrk="0" hangingPunct="1">
        <a:defRPr sz="1801" kern="1200">
          <a:solidFill>
            <a:schemeClr val="tx1"/>
          </a:solidFill>
          <a:latin typeface="+mn-lt"/>
          <a:ea typeface="+mn-ea"/>
          <a:cs typeface="+mn-cs"/>
        </a:defRPr>
      </a:lvl4pPr>
      <a:lvl5pPr marL="1828823" algn="l" defTabSz="914411" rtl="0" eaLnBrk="1" latinLnBrk="0" hangingPunct="1">
        <a:defRPr sz="1801" kern="1200">
          <a:solidFill>
            <a:schemeClr val="tx1"/>
          </a:solidFill>
          <a:latin typeface="+mn-lt"/>
          <a:ea typeface="+mn-ea"/>
          <a:cs typeface="+mn-cs"/>
        </a:defRPr>
      </a:lvl5pPr>
      <a:lvl6pPr marL="2286029" algn="l" defTabSz="914411" rtl="0" eaLnBrk="1" latinLnBrk="0" hangingPunct="1">
        <a:defRPr sz="1801" kern="1200">
          <a:solidFill>
            <a:schemeClr val="tx1"/>
          </a:solidFill>
          <a:latin typeface="+mn-lt"/>
          <a:ea typeface="+mn-ea"/>
          <a:cs typeface="+mn-cs"/>
        </a:defRPr>
      </a:lvl6pPr>
      <a:lvl7pPr marL="2743234" algn="l" defTabSz="914411" rtl="0" eaLnBrk="1" latinLnBrk="0" hangingPunct="1">
        <a:defRPr sz="1801" kern="1200">
          <a:solidFill>
            <a:schemeClr val="tx1"/>
          </a:solidFill>
          <a:latin typeface="+mn-lt"/>
          <a:ea typeface="+mn-ea"/>
          <a:cs typeface="+mn-cs"/>
        </a:defRPr>
      </a:lvl7pPr>
      <a:lvl8pPr marL="3200440" algn="l" defTabSz="914411" rtl="0" eaLnBrk="1" latinLnBrk="0" hangingPunct="1">
        <a:defRPr sz="1801" kern="1200">
          <a:solidFill>
            <a:schemeClr val="tx1"/>
          </a:solidFill>
          <a:latin typeface="+mn-lt"/>
          <a:ea typeface="+mn-ea"/>
          <a:cs typeface="+mn-cs"/>
        </a:defRPr>
      </a:lvl8pPr>
      <a:lvl9pPr marL="3657646" algn="l" defTabSz="914411"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C0F1F09-5B5D-D50A-23E4-7C25DAFAD81E}"/>
              </a:ext>
            </a:extLst>
          </p:cNvPr>
          <p:cNvSpPr>
            <a:spLocks noGrp="1"/>
          </p:cNvSpPr>
          <p:nvPr>
            <p:ph type="title" idx="4294967295"/>
          </p:nvPr>
        </p:nvSpPr>
        <p:spPr>
          <a:xfrm>
            <a:off x="838200" y="365125"/>
            <a:ext cx="10515600" cy="1325563"/>
          </a:xfrm>
          <a:prstGeom prst="rect">
            <a:avLst/>
          </a:prstGeom>
        </p:spPr>
        <p:txBody>
          <a:bodyPr/>
          <a:lstStyle/>
          <a:p>
            <a:pPr algn="ctr"/>
            <a:r>
              <a:rPr lang="en-US" b="1" dirty="0"/>
              <a:t>How to Use These Archetype Templates</a:t>
            </a:r>
          </a:p>
        </p:txBody>
      </p:sp>
    </p:spTree>
    <p:extLst>
      <p:ext uri="{BB962C8B-B14F-4D97-AF65-F5344CB8AC3E}">
        <p14:creationId xmlns:p14="http://schemas.microsoft.com/office/powerpoint/2010/main" val="3886337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99BC004-14F9-606C-1930-712C299B8DE3}"/>
              </a:ext>
              <a:ext uri="{C183D7F6-B498-43B3-948B-1728B52AA6E4}">
                <adec:decorative xmlns:adec="http://schemas.microsoft.com/office/drawing/2017/decorative" val="0"/>
              </a:ext>
            </a:extLst>
          </p:cNvPr>
          <p:cNvSpPr>
            <a:spLocks noGrp="1"/>
          </p:cNvSpPr>
          <p:nvPr>
            <p:ph type="title" idx="4294967295"/>
          </p:nvPr>
        </p:nvSpPr>
        <p:spPr>
          <a:xfrm>
            <a:off x="838200" y="365125"/>
            <a:ext cx="10515600" cy="1325563"/>
          </a:xfrm>
          <a:prstGeom prst="rect">
            <a:avLst/>
          </a:prstGeom>
        </p:spPr>
        <p:txBody>
          <a:bodyPr/>
          <a:lstStyle/>
          <a:p>
            <a:r>
              <a:rPr lang="en-US" b="1" dirty="0"/>
              <a:t>Drifting Goals</a:t>
            </a:r>
          </a:p>
        </p:txBody>
      </p:sp>
      <p:sp>
        <p:nvSpPr>
          <p:cNvPr id="4" name="Text Placeholder 3">
            <a:extLst>
              <a:ext uri="{FF2B5EF4-FFF2-40B4-BE49-F238E27FC236}">
                <a16:creationId xmlns:a16="http://schemas.microsoft.com/office/drawing/2014/main" id="{9CC15CCA-4BAB-92C6-84A6-47208606C585}"/>
              </a:ext>
            </a:extLst>
          </p:cNvPr>
          <p:cNvSpPr>
            <a:spLocks noGrp="1"/>
          </p:cNvSpPr>
          <p:nvPr>
            <p:ph type="body" sz="quarter" idx="19"/>
          </p:nvPr>
        </p:nvSpPr>
        <p:spPr>
          <a:xfrm>
            <a:off x="4960006" y="3609312"/>
            <a:ext cx="2327564" cy="669925"/>
          </a:xfrm>
        </p:spPr>
        <p:txBody>
          <a:bodyPr/>
          <a:lstStyle/>
          <a:p>
            <a:endParaRPr lang="en-US"/>
          </a:p>
        </p:txBody>
      </p:sp>
      <p:sp>
        <p:nvSpPr>
          <p:cNvPr id="3" name="Text Placeholder 2">
            <a:extLst>
              <a:ext uri="{FF2B5EF4-FFF2-40B4-BE49-F238E27FC236}">
                <a16:creationId xmlns:a16="http://schemas.microsoft.com/office/drawing/2014/main" id="{7AD33D1D-C484-DB68-7A19-8E0460280E14}"/>
              </a:ext>
            </a:extLst>
          </p:cNvPr>
          <p:cNvSpPr>
            <a:spLocks noGrp="1"/>
          </p:cNvSpPr>
          <p:nvPr>
            <p:ph type="body" sz="quarter" idx="18"/>
          </p:nvPr>
        </p:nvSpPr>
        <p:spPr>
          <a:xfrm>
            <a:off x="6690592" y="2224793"/>
            <a:ext cx="1947970" cy="669925"/>
          </a:xfrm>
        </p:spPr>
        <p:txBody>
          <a:bodyPr/>
          <a:lstStyle/>
          <a:p>
            <a:endParaRPr lang="en-US" dirty="0"/>
          </a:p>
        </p:txBody>
      </p:sp>
      <p:sp>
        <p:nvSpPr>
          <p:cNvPr id="2" name="Text Placeholder 1">
            <a:extLst>
              <a:ext uri="{FF2B5EF4-FFF2-40B4-BE49-F238E27FC236}">
                <a16:creationId xmlns:a16="http://schemas.microsoft.com/office/drawing/2014/main" id="{DBF6B55A-0EAE-78C8-2007-929C15150F36}"/>
              </a:ext>
            </a:extLst>
          </p:cNvPr>
          <p:cNvSpPr>
            <a:spLocks noGrp="1"/>
          </p:cNvSpPr>
          <p:nvPr>
            <p:ph type="body" sz="quarter" idx="17"/>
          </p:nvPr>
        </p:nvSpPr>
        <p:spPr>
          <a:xfrm>
            <a:off x="3925547" y="2217236"/>
            <a:ext cx="1947971" cy="669925"/>
          </a:xfrm>
        </p:spPr>
        <p:txBody>
          <a:bodyPr/>
          <a:lstStyle/>
          <a:p>
            <a:endParaRPr lang="en-US" dirty="0"/>
          </a:p>
        </p:txBody>
      </p:sp>
      <p:sp>
        <p:nvSpPr>
          <p:cNvPr id="6" name="Text Placeholder 5">
            <a:extLst>
              <a:ext uri="{FF2B5EF4-FFF2-40B4-BE49-F238E27FC236}">
                <a16:creationId xmlns:a16="http://schemas.microsoft.com/office/drawing/2014/main" id="{945B90D3-7F4C-604F-DC69-AFBF89F4388E}"/>
              </a:ext>
            </a:extLst>
          </p:cNvPr>
          <p:cNvSpPr>
            <a:spLocks noGrp="1"/>
          </p:cNvSpPr>
          <p:nvPr>
            <p:ph type="body" sz="quarter" idx="21"/>
          </p:nvPr>
        </p:nvSpPr>
        <p:spPr>
          <a:xfrm>
            <a:off x="6706887" y="4948329"/>
            <a:ext cx="1933783" cy="669925"/>
          </a:xfrm>
        </p:spPr>
        <p:txBody>
          <a:bodyPr/>
          <a:lstStyle/>
          <a:p>
            <a:endParaRPr lang="en-US"/>
          </a:p>
        </p:txBody>
      </p:sp>
      <p:sp>
        <p:nvSpPr>
          <p:cNvPr id="5" name="Text Placeholder 4">
            <a:extLst>
              <a:ext uri="{FF2B5EF4-FFF2-40B4-BE49-F238E27FC236}">
                <a16:creationId xmlns:a16="http://schemas.microsoft.com/office/drawing/2014/main" id="{44E0E581-D3EE-28DA-FC84-CCFCADFD1F48}"/>
              </a:ext>
            </a:extLst>
          </p:cNvPr>
          <p:cNvSpPr>
            <a:spLocks noGrp="1"/>
          </p:cNvSpPr>
          <p:nvPr>
            <p:ph type="body" sz="quarter" idx="20"/>
          </p:nvPr>
        </p:nvSpPr>
        <p:spPr>
          <a:xfrm>
            <a:off x="3961850" y="4934048"/>
            <a:ext cx="1864750" cy="669925"/>
          </a:xfrm>
        </p:spPr>
        <p:txBody>
          <a:bodyPr/>
          <a:lstStyle/>
          <a:p>
            <a:endParaRPr lang="en-US"/>
          </a:p>
        </p:txBody>
      </p:sp>
    </p:spTree>
    <p:extLst>
      <p:ext uri="{BB962C8B-B14F-4D97-AF65-F5344CB8AC3E}">
        <p14:creationId xmlns:p14="http://schemas.microsoft.com/office/powerpoint/2010/main" val="1645994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E0E2499-EA7A-9350-36EA-91E669CD9A62}"/>
              </a:ext>
            </a:extLst>
          </p:cNvPr>
          <p:cNvSpPr>
            <a:spLocks noGrp="1"/>
          </p:cNvSpPr>
          <p:nvPr>
            <p:ph type="title" idx="4294967295"/>
          </p:nvPr>
        </p:nvSpPr>
        <p:spPr>
          <a:xfrm>
            <a:off x="838200" y="365125"/>
            <a:ext cx="10515600" cy="1325563"/>
          </a:xfrm>
          <a:prstGeom prst="rect">
            <a:avLst/>
          </a:prstGeom>
        </p:spPr>
        <p:txBody>
          <a:bodyPr/>
          <a:lstStyle/>
          <a:p>
            <a:r>
              <a:rPr lang="en-US" b="1" dirty="0"/>
              <a:t>Escalation</a:t>
            </a:r>
          </a:p>
        </p:txBody>
      </p:sp>
      <p:sp>
        <p:nvSpPr>
          <p:cNvPr id="11" name="Text Placeholder 10">
            <a:extLst>
              <a:ext uri="{FF2B5EF4-FFF2-40B4-BE49-F238E27FC236}">
                <a16:creationId xmlns:a16="http://schemas.microsoft.com/office/drawing/2014/main" id="{E7E49D0B-5A04-B677-AA94-7437DD8D5E08}"/>
              </a:ext>
            </a:extLst>
          </p:cNvPr>
          <p:cNvSpPr>
            <a:spLocks noGrp="1"/>
          </p:cNvSpPr>
          <p:nvPr>
            <p:ph type="body" sz="quarter" idx="19"/>
          </p:nvPr>
        </p:nvSpPr>
        <p:spPr>
          <a:xfrm>
            <a:off x="4834991" y="3373462"/>
            <a:ext cx="2517344" cy="710350"/>
          </a:xfrm>
        </p:spPr>
        <p:txBody>
          <a:bodyPr/>
          <a:lstStyle/>
          <a:p>
            <a:endParaRPr lang="en-US" dirty="0"/>
          </a:p>
        </p:txBody>
      </p:sp>
      <p:sp>
        <p:nvSpPr>
          <p:cNvPr id="14" name="Text Placeholder 13">
            <a:extLst>
              <a:ext uri="{FF2B5EF4-FFF2-40B4-BE49-F238E27FC236}">
                <a16:creationId xmlns:a16="http://schemas.microsoft.com/office/drawing/2014/main" id="{B38929BC-3F79-F6D2-D642-0509D366A7A5}"/>
              </a:ext>
            </a:extLst>
          </p:cNvPr>
          <p:cNvSpPr>
            <a:spLocks noGrp="1"/>
          </p:cNvSpPr>
          <p:nvPr>
            <p:ph type="body" sz="quarter" idx="22"/>
          </p:nvPr>
        </p:nvSpPr>
        <p:spPr>
          <a:xfrm>
            <a:off x="3037995" y="4844694"/>
            <a:ext cx="2075291" cy="669925"/>
          </a:xfrm>
        </p:spPr>
        <p:txBody>
          <a:bodyPr/>
          <a:lstStyle/>
          <a:p>
            <a:endParaRPr lang="en-US"/>
          </a:p>
        </p:txBody>
      </p:sp>
      <p:sp>
        <p:nvSpPr>
          <p:cNvPr id="10" name="Text Placeholder 9">
            <a:extLst>
              <a:ext uri="{FF2B5EF4-FFF2-40B4-BE49-F238E27FC236}">
                <a16:creationId xmlns:a16="http://schemas.microsoft.com/office/drawing/2014/main" id="{D9DF2642-CA22-FC3E-9B0E-83C7189B0538}"/>
              </a:ext>
            </a:extLst>
          </p:cNvPr>
          <p:cNvSpPr>
            <a:spLocks noGrp="1"/>
          </p:cNvSpPr>
          <p:nvPr>
            <p:ph type="body" sz="quarter" idx="18"/>
          </p:nvPr>
        </p:nvSpPr>
        <p:spPr>
          <a:xfrm>
            <a:off x="1455685" y="3373461"/>
            <a:ext cx="2075291" cy="710349"/>
          </a:xfrm>
        </p:spPr>
        <p:txBody>
          <a:bodyPr/>
          <a:lstStyle/>
          <a:p>
            <a:endParaRPr lang="en-US"/>
          </a:p>
        </p:txBody>
      </p:sp>
      <p:sp>
        <p:nvSpPr>
          <p:cNvPr id="9" name="Text Placeholder 8">
            <a:extLst>
              <a:ext uri="{FF2B5EF4-FFF2-40B4-BE49-F238E27FC236}">
                <a16:creationId xmlns:a16="http://schemas.microsoft.com/office/drawing/2014/main" id="{88C0154B-CC9A-88A9-93C2-1FF9DDC191AB}"/>
              </a:ext>
            </a:extLst>
          </p:cNvPr>
          <p:cNvSpPr>
            <a:spLocks noGrp="1"/>
          </p:cNvSpPr>
          <p:nvPr>
            <p:ph type="body" sz="quarter" idx="17"/>
          </p:nvPr>
        </p:nvSpPr>
        <p:spPr>
          <a:xfrm>
            <a:off x="3037995" y="2036262"/>
            <a:ext cx="2075291" cy="692788"/>
          </a:xfrm>
        </p:spPr>
        <p:txBody>
          <a:bodyPr/>
          <a:lstStyle/>
          <a:p>
            <a:endParaRPr lang="en-US" dirty="0"/>
          </a:p>
        </p:txBody>
      </p:sp>
      <p:sp>
        <p:nvSpPr>
          <p:cNvPr id="15" name="Text Placeholder 14">
            <a:extLst>
              <a:ext uri="{FF2B5EF4-FFF2-40B4-BE49-F238E27FC236}">
                <a16:creationId xmlns:a16="http://schemas.microsoft.com/office/drawing/2014/main" id="{2718C87C-E98A-8B48-6658-CD9EDF9EE204}"/>
              </a:ext>
            </a:extLst>
          </p:cNvPr>
          <p:cNvSpPr>
            <a:spLocks noGrp="1"/>
          </p:cNvSpPr>
          <p:nvPr>
            <p:ph type="body" sz="quarter" idx="23"/>
          </p:nvPr>
        </p:nvSpPr>
        <p:spPr>
          <a:xfrm>
            <a:off x="7037501" y="4844693"/>
            <a:ext cx="2075291" cy="710350"/>
          </a:xfrm>
        </p:spPr>
        <p:txBody>
          <a:bodyPr/>
          <a:lstStyle/>
          <a:p>
            <a:endParaRPr lang="en-US"/>
          </a:p>
        </p:txBody>
      </p:sp>
      <p:sp>
        <p:nvSpPr>
          <p:cNvPr id="13" name="Text Placeholder 12">
            <a:extLst>
              <a:ext uri="{FF2B5EF4-FFF2-40B4-BE49-F238E27FC236}">
                <a16:creationId xmlns:a16="http://schemas.microsoft.com/office/drawing/2014/main" id="{600CF815-A2C3-42D7-D3DB-2B6A6C70B3D6}"/>
              </a:ext>
            </a:extLst>
          </p:cNvPr>
          <p:cNvSpPr>
            <a:spLocks noGrp="1"/>
          </p:cNvSpPr>
          <p:nvPr>
            <p:ph type="body" sz="quarter" idx="21"/>
          </p:nvPr>
        </p:nvSpPr>
        <p:spPr>
          <a:xfrm>
            <a:off x="8762934" y="3413885"/>
            <a:ext cx="2075291" cy="669925"/>
          </a:xfrm>
        </p:spPr>
        <p:txBody>
          <a:bodyPr/>
          <a:lstStyle/>
          <a:p>
            <a:endParaRPr lang="en-US"/>
          </a:p>
        </p:txBody>
      </p:sp>
      <p:sp>
        <p:nvSpPr>
          <p:cNvPr id="12" name="Text Placeholder 11">
            <a:extLst>
              <a:ext uri="{FF2B5EF4-FFF2-40B4-BE49-F238E27FC236}">
                <a16:creationId xmlns:a16="http://schemas.microsoft.com/office/drawing/2014/main" id="{EF265CD0-0D2F-ABA0-05BF-2B95DBDBFEA2}"/>
              </a:ext>
            </a:extLst>
          </p:cNvPr>
          <p:cNvSpPr>
            <a:spLocks noGrp="1"/>
          </p:cNvSpPr>
          <p:nvPr>
            <p:ph type="body" sz="quarter" idx="20"/>
          </p:nvPr>
        </p:nvSpPr>
        <p:spPr>
          <a:xfrm>
            <a:off x="7037501" y="2051174"/>
            <a:ext cx="2075291" cy="692788"/>
          </a:xfrm>
        </p:spPr>
        <p:txBody>
          <a:bodyPr/>
          <a:lstStyle/>
          <a:p>
            <a:endParaRPr lang="en-US"/>
          </a:p>
        </p:txBody>
      </p:sp>
    </p:spTree>
    <p:extLst>
      <p:ext uri="{BB962C8B-B14F-4D97-AF65-F5344CB8AC3E}">
        <p14:creationId xmlns:p14="http://schemas.microsoft.com/office/powerpoint/2010/main" val="4035383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C65A74-F2AE-F8A1-BE63-8ECFC1235418}"/>
              </a:ext>
            </a:extLst>
          </p:cNvPr>
          <p:cNvSpPr>
            <a:spLocks noGrp="1"/>
          </p:cNvSpPr>
          <p:nvPr>
            <p:ph type="title" idx="4294967295"/>
          </p:nvPr>
        </p:nvSpPr>
        <p:spPr>
          <a:xfrm>
            <a:off x="838200" y="365125"/>
            <a:ext cx="10515600" cy="1325563"/>
          </a:xfrm>
          <a:prstGeom prst="rect">
            <a:avLst/>
          </a:prstGeom>
        </p:spPr>
        <p:txBody>
          <a:bodyPr/>
          <a:lstStyle/>
          <a:p>
            <a:r>
              <a:rPr lang="en-US" b="1" dirty="0"/>
              <a:t>Fixes that Fail</a:t>
            </a:r>
          </a:p>
        </p:txBody>
      </p:sp>
      <p:sp>
        <p:nvSpPr>
          <p:cNvPr id="9" name="Text Placeholder 8">
            <a:extLst>
              <a:ext uri="{FF2B5EF4-FFF2-40B4-BE49-F238E27FC236}">
                <a16:creationId xmlns:a16="http://schemas.microsoft.com/office/drawing/2014/main" id="{F2159C86-629D-E1A6-1EFF-27F8153F4C3E}"/>
              </a:ext>
            </a:extLst>
          </p:cNvPr>
          <p:cNvSpPr>
            <a:spLocks noGrp="1"/>
          </p:cNvSpPr>
          <p:nvPr>
            <p:ph type="body" sz="quarter" idx="17"/>
          </p:nvPr>
        </p:nvSpPr>
        <p:spPr>
          <a:xfrm>
            <a:off x="3495270" y="3267663"/>
            <a:ext cx="2066198" cy="739794"/>
          </a:xfrm>
        </p:spPr>
        <p:txBody>
          <a:bodyPr/>
          <a:lstStyle/>
          <a:p>
            <a:r>
              <a:rPr lang="en-US" dirty="0"/>
              <a:t>Homelessness</a:t>
            </a:r>
          </a:p>
        </p:txBody>
      </p:sp>
      <p:sp>
        <p:nvSpPr>
          <p:cNvPr id="10" name="Text Placeholder 9">
            <a:extLst>
              <a:ext uri="{FF2B5EF4-FFF2-40B4-BE49-F238E27FC236}">
                <a16:creationId xmlns:a16="http://schemas.microsoft.com/office/drawing/2014/main" id="{16900D55-D3D5-0D3C-2B5A-9D50F5A99C60}"/>
              </a:ext>
            </a:extLst>
          </p:cNvPr>
          <p:cNvSpPr>
            <a:spLocks noGrp="1"/>
          </p:cNvSpPr>
          <p:nvPr>
            <p:ph type="body" sz="quarter" idx="18"/>
          </p:nvPr>
        </p:nvSpPr>
        <p:spPr>
          <a:xfrm>
            <a:off x="6898647" y="3267663"/>
            <a:ext cx="2066198" cy="739794"/>
          </a:xfrm>
        </p:spPr>
        <p:txBody>
          <a:bodyPr/>
          <a:lstStyle/>
          <a:p>
            <a:r>
              <a:rPr lang="en-US" dirty="0"/>
              <a:t>Temporary shelter</a:t>
            </a:r>
          </a:p>
        </p:txBody>
      </p:sp>
      <p:sp>
        <p:nvSpPr>
          <p:cNvPr id="11" name="Text Placeholder 10">
            <a:extLst>
              <a:ext uri="{FF2B5EF4-FFF2-40B4-BE49-F238E27FC236}">
                <a16:creationId xmlns:a16="http://schemas.microsoft.com/office/drawing/2014/main" id="{A3A6D9F1-FFDF-331D-2E45-A093ACDFAE93}"/>
              </a:ext>
            </a:extLst>
          </p:cNvPr>
          <p:cNvSpPr>
            <a:spLocks noGrp="1"/>
          </p:cNvSpPr>
          <p:nvPr>
            <p:ph type="body" sz="quarter" idx="19"/>
          </p:nvPr>
        </p:nvSpPr>
        <p:spPr>
          <a:xfrm>
            <a:off x="5076438" y="5736701"/>
            <a:ext cx="2077775" cy="1121299"/>
          </a:xfrm>
        </p:spPr>
        <p:txBody>
          <a:bodyPr/>
          <a:lstStyle/>
          <a:p>
            <a:r>
              <a:rPr lang="en-US" dirty="0"/>
              <a:t>False perception of the issue is resolved</a:t>
            </a:r>
          </a:p>
          <a:p>
            <a:endParaRPr lang="en-US" dirty="0"/>
          </a:p>
        </p:txBody>
      </p:sp>
    </p:spTree>
    <p:extLst>
      <p:ext uri="{BB962C8B-B14F-4D97-AF65-F5344CB8AC3E}">
        <p14:creationId xmlns:p14="http://schemas.microsoft.com/office/powerpoint/2010/main" val="1611316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C1710978-B5EA-E8F7-3129-41CA131EDC09}"/>
              </a:ext>
            </a:extLst>
          </p:cNvPr>
          <p:cNvSpPr>
            <a:spLocks noGrp="1"/>
          </p:cNvSpPr>
          <p:nvPr>
            <p:ph type="title" idx="4294967295"/>
          </p:nvPr>
        </p:nvSpPr>
        <p:spPr>
          <a:xfrm>
            <a:off x="838200" y="365125"/>
            <a:ext cx="10515600" cy="1325563"/>
          </a:xfrm>
          <a:prstGeom prst="rect">
            <a:avLst/>
          </a:prstGeom>
        </p:spPr>
        <p:txBody>
          <a:bodyPr/>
          <a:lstStyle/>
          <a:p>
            <a:r>
              <a:rPr lang="en-US" b="1" dirty="0"/>
              <a:t>Growth and Underinvestment</a:t>
            </a:r>
          </a:p>
        </p:txBody>
      </p:sp>
      <p:sp>
        <p:nvSpPr>
          <p:cNvPr id="2" name="Text Placeholder 1">
            <a:extLst>
              <a:ext uri="{FF2B5EF4-FFF2-40B4-BE49-F238E27FC236}">
                <a16:creationId xmlns:a16="http://schemas.microsoft.com/office/drawing/2014/main" id="{42397B9E-2E93-DA82-65C4-DD99401A5A50}"/>
              </a:ext>
            </a:extLst>
          </p:cNvPr>
          <p:cNvSpPr>
            <a:spLocks noGrp="1"/>
          </p:cNvSpPr>
          <p:nvPr>
            <p:ph type="body" sz="quarter" idx="17"/>
          </p:nvPr>
        </p:nvSpPr>
        <p:spPr/>
        <p:txBody>
          <a:bodyPr/>
          <a:lstStyle/>
          <a:p>
            <a:endParaRPr lang="en-US" dirty="0"/>
          </a:p>
        </p:txBody>
      </p:sp>
      <p:sp>
        <p:nvSpPr>
          <p:cNvPr id="8" name="Text Placeholder 7">
            <a:extLst>
              <a:ext uri="{FF2B5EF4-FFF2-40B4-BE49-F238E27FC236}">
                <a16:creationId xmlns:a16="http://schemas.microsoft.com/office/drawing/2014/main" id="{7FDD3258-9BBA-E8CF-EF7E-FFB4D0F996D5}"/>
              </a:ext>
            </a:extLst>
          </p:cNvPr>
          <p:cNvSpPr>
            <a:spLocks noGrp="1"/>
          </p:cNvSpPr>
          <p:nvPr>
            <p:ph type="body" sz="quarter" idx="23"/>
          </p:nvPr>
        </p:nvSpPr>
        <p:spPr/>
        <p:txBody>
          <a:bodyPr/>
          <a:lstStyle/>
          <a:p>
            <a:endParaRPr lang="en-US"/>
          </a:p>
        </p:txBody>
      </p:sp>
      <p:sp>
        <p:nvSpPr>
          <p:cNvPr id="7" name="Text Placeholder 6">
            <a:extLst>
              <a:ext uri="{FF2B5EF4-FFF2-40B4-BE49-F238E27FC236}">
                <a16:creationId xmlns:a16="http://schemas.microsoft.com/office/drawing/2014/main" id="{5D36E31E-5DF1-5470-E2CB-B6A34FD2BF49}"/>
              </a:ext>
            </a:extLst>
          </p:cNvPr>
          <p:cNvSpPr>
            <a:spLocks noGrp="1"/>
          </p:cNvSpPr>
          <p:nvPr>
            <p:ph type="body" sz="quarter" idx="22"/>
          </p:nvPr>
        </p:nvSpPr>
        <p:spPr/>
        <p:txBody>
          <a:bodyPr/>
          <a:lstStyle/>
          <a:p>
            <a:endParaRPr lang="en-US"/>
          </a:p>
        </p:txBody>
      </p:sp>
      <p:sp>
        <p:nvSpPr>
          <p:cNvPr id="6" name="Text Placeholder 5">
            <a:extLst>
              <a:ext uri="{FF2B5EF4-FFF2-40B4-BE49-F238E27FC236}">
                <a16:creationId xmlns:a16="http://schemas.microsoft.com/office/drawing/2014/main" id="{6FCA9F8C-F444-4283-6E3C-C7B1F2D7BF84}"/>
              </a:ext>
            </a:extLst>
          </p:cNvPr>
          <p:cNvSpPr>
            <a:spLocks noGrp="1"/>
          </p:cNvSpPr>
          <p:nvPr>
            <p:ph type="body" sz="quarter" idx="21"/>
          </p:nvPr>
        </p:nvSpPr>
        <p:spPr/>
        <p:txBody>
          <a:bodyPr/>
          <a:lstStyle/>
          <a:p>
            <a:endParaRPr lang="en-US"/>
          </a:p>
        </p:txBody>
      </p:sp>
      <p:sp>
        <p:nvSpPr>
          <p:cNvPr id="4" name="Text Placeholder 3">
            <a:extLst>
              <a:ext uri="{FF2B5EF4-FFF2-40B4-BE49-F238E27FC236}">
                <a16:creationId xmlns:a16="http://schemas.microsoft.com/office/drawing/2014/main" id="{7B2A27FA-0EB8-E044-92FA-B4F6374A5FBE}"/>
              </a:ext>
            </a:extLst>
          </p:cNvPr>
          <p:cNvSpPr>
            <a:spLocks noGrp="1"/>
          </p:cNvSpPr>
          <p:nvPr>
            <p:ph type="body" sz="quarter" idx="19"/>
          </p:nvPr>
        </p:nvSpPr>
        <p:spPr/>
        <p:txBody>
          <a:bodyPr/>
          <a:lstStyle/>
          <a:p>
            <a:endParaRPr lang="en-US"/>
          </a:p>
        </p:txBody>
      </p:sp>
      <p:sp>
        <p:nvSpPr>
          <p:cNvPr id="3" name="Text Placeholder 2">
            <a:extLst>
              <a:ext uri="{FF2B5EF4-FFF2-40B4-BE49-F238E27FC236}">
                <a16:creationId xmlns:a16="http://schemas.microsoft.com/office/drawing/2014/main" id="{B726DBBE-D090-F4A3-6843-56B226CD1876}"/>
              </a:ext>
            </a:extLst>
          </p:cNvPr>
          <p:cNvSpPr>
            <a:spLocks noGrp="1"/>
          </p:cNvSpPr>
          <p:nvPr>
            <p:ph type="body" sz="quarter" idx="18"/>
          </p:nvPr>
        </p:nvSpPr>
        <p:spPr/>
        <p:txBody>
          <a:bodyPr/>
          <a:lstStyle/>
          <a:p>
            <a:endParaRPr lang="en-US"/>
          </a:p>
        </p:txBody>
      </p:sp>
      <p:sp>
        <p:nvSpPr>
          <p:cNvPr id="5" name="Text Placeholder 4">
            <a:extLst>
              <a:ext uri="{FF2B5EF4-FFF2-40B4-BE49-F238E27FC236}">
                <a16:creationId xmlns:a16="http://schemas.microsoft.com/office/drawing/2014/main" id="{20860A99-5067-8F20-7C7E-7CCA6C7DF16B}"/>
              </a:ext>
            </a:extLst>
          </p:cNvPr>
          <p:cNvSpPr>
            <a:spLocks noGrp="1"/>
          </p:cNvSpPr>
          <p:nvPr>
            <p:ph type="body" sz="quarter" idx="20"/>
          </p:nvPr>
        </p:nvSpPr>
        <p:spPr/>
        <p:txBody>
          <a:bodyPr/>
          <a:lstStyle/>
          <a:p>
            <a:endParaRPr lang="en-US"/>
          </a:p>
        </p:txBody>
      </p:sp>
    </p:spTree>
    <p:extLst>
      <p:ext uri="{BB962C8B-B14F-4D97-AF65-F5344CB8AC3E}">
        <p14:creationId xmlns:p14="http://schemas.microsoft.com/office/powerpoint/2010/main" val="601885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7C30499-D865-3453-43F3-4A975AADAAA3}"/>
              </a:ext>
            </a:extLst>
          </p:cNvPr>
          <p:cNvSpPr>
            <a:spLocks noGrp="1"/>
          </p:cNvSpPr>
          <p:nvPr>
            <p:ph type="title" idx="4294967295"/>
          </p:nvPr>
        </p:nvSpPr>
        <p:spPr>
          <a:xfrm>
            <a:off x="838200" y="365125"/>
            <a:ext cx="10515600" cy="1325563"/>
          </a:xfrm>
          <a:prstGeom prst="rect">
            <a:avLst/>
          </a:prstGeom>
        </p:spPr>
        <p:txBody>
          <a:bodyPr/>
          <a:lstStyle/>
          <a:p>
            <a:r>
              <a:rPr lang="en-US" b="1" dirty="0"/>
              <a:t>Limits to Success</a:t>
            </a:r>
          </a:p>
        </p:txBody>
      </p:sp>
      <p:sp>
        <p:nvSpPr>
          <p:cNvPr id="6" name="Text Placeholder 5">
            <a:extLst>
              <a:ext uri="{FF2B5EF4-FFF2-40B4-BE49-F238E27FC236}">
                <a16:creationId xmlns:a16="http://schemas.microsoft.com/office/drawing/2014/main" id="{8D5FA8D5-6C1C-6699-B6EA-F14B185EE33F}"/>
              </a:ext>
            </a:extLst>
          </p:cNvPr>
          <p:cNvSpPr>
            <a:spLocks noGrp="1"/>
          </p:cNvSpPr>
          <p:nvPr>
            <p:ph type="body" sz="quarter" idx="17"/>
          </p:nvPr>
        </p:nvSpPr>
        <p:spPr>
          <a:xfrm>
            <a:off x="1411656" y="3999657"/>
            <a:ext cx="2049602" cy="712428"/>
          </a:xfrm>
        </p:spPr>
        <p:txBody>
          <a:bodyPr/>
          <a:lstStyle/>
          <a:p>
            <a:endParaRPr lang="en-US" dirty="0"/>
          </a:p>
        </p:txBody>
      </p:sp>
      <p:sp>
        <p:nvSpPr>
          <p:cNvPr id="7" name="Text Placeholder 6">
            <a:extLst>
              <a:ext uri="{FF2B5EF4-FFF2-40B4-BE49-F238E27FC236}">
                <a16:creationId xmlns:a16="http://schemas.microsoft.com/office/drawing/2014/main" id="{E1C6DE88-F89D-9340-CC0C-3FD980ADC37C}"/>
              </a:ext>
            </a:extLst>
          </p:cNvPr>
          <p:cNvSpPr>
            <a:spLocks noGrp="1"/>
          </p:cNvSpPr>
          <p:nvPr>
            <p:ph type="body" sz="quarter" idx="18"/>
          </p:nvPr>
        </p:nvSpPr>
        <p:spPr>
          <a:xfrm>
            <a:off x="4783010" y="3986060"/>
            <a:ext cx="2528514" cy="726025"/>
          </a:xfrm>
        </p:spPr>
        <p:txBody>
          <a:bodyPr/>
          <a:lstStyle/>
          <a:p>
            <a:endParaRPr lang="en-US"/>
          </a:p>
        </p:txBody>
      </p:sp>
      <p:sp>
        <p:nvSpPr>
          <p:cNvPr id="9" name="Text Placeholder 8">
            <a:extLst>
              <a:ext uri="{FF2B5EF4-FFF2-40B4-BE49-F238E27FC236}">
                <a16:creationId xmlns:a16="http://schemas.microsoft.com/office/drawing/2014/main" id="{7B1A4B45-CC55-A681-B9CF-628EDE956F59}"/>
              </a:ext>
            </a:extLst>
          </p:cNvPr>
          <p:cNvSpPr>
            <a:spLocks noGrp="1"/>
          </p:cNvSpPr>
          <p:nvPr>
            <p:ph type="body" sz="quarter" idx="20"/>
          </p:nvPr>
        </p:nvSpPr>
        <p:spPr>
          <a:xfrm>
            <a:off x="9155869" y="2054473"/>
            <a:ext cx="2035804" cy="688727"/>
          </a:xfrm>
        </p:spPr>
        <p:txBody>
          <a:bodyPr/>
          <a:lstStyle/>
          <a:p>
            <a:endParaRPr lang="en-US"/>
          </a:p>
        </p:txBody>
      </p:sp>
      <p:sp>
        <p:nvSpPr>
          <p:cNvPr id="8" name="Text Placeholder 7">
            <a:extLst>
              <a:ext uri="{FF2B5EF4-FFF2-40B4-BE49-F238E27FC236}">
                <a16:creationId xmlns:a16="http://schemas.microsoft.com/office/drawing/2014/main" id="{5E5E56E7-4893-0A15-D8AA-797EB2F50326}"/>
              </a:ext>
            </a:extLst>
          </p:cNvPr>
          <p:cNvSpPr>
            <a:spLocks noGrp="1"/>
          </p:cNvSpPr>
          <p:nvPr>
            <p:ph type="body" sz="quarter" idx="19"/>
          </p:nvPr>
        </p:nvSpPr>
        <p:spPr>
          <a:xfrm>
            <a:off x="8734671" y="4023359"/>
            <a:ext cx="2035804" cy="688727"/>
          </a:xfrm>
        </p:spPr>
        <p:txBody>
          <a:bodyPr/>
          <a:lstStyle/>
          <a:p>
            <a:endParaRPr lang="en-US"/>
          </a:p>
        </p:txBody>
      </p:sp>
    </p:spTree>
    <p:extLst>
      <p:ext uri="{BB962C8B-B14F-4D97-AF65-F5344CB8AC3E}">
        <p14:creationId xmlns:p14="http://schemas.microsoft.com/office/powerpoint/2010/main" val="2442957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AF6678B-325C-36E4-DFD5-984FDE14EA01}"/>
              </a:ext>
            </a:extLst>
          </p:cNvPr>
          <p:cNvSpPr>
            <a:spLocks noGrp="1"/>
          </p:cNvSpPr>
          <p:nvPr>
            <p:ph type="title" idx="4294967295"/>
          </p:nvPr>
        </p:nvSpPr>
        <p:spPr>
          <a:xfrm>
            <a:off x="838200" y="365125"/>
            <a:ext cx="10515600" cy="1325563"/>
          </a:xfrm>
          <a:prstGeom prst="rect">
            <a:avLst/>
          </a:prstGeom>
        </p:spPr>
        <p:txBody>
          <a:bodyPr/>
          <a:lstStyle/>
          <a:p>
            <a:r>
              <a:rPr lang="en-US" b="1" dirty="0"/>
              <a:t>Shifting the Burden</a:t>
            </a:r>
          </a:p>
        </p:txBody>
      </p:sp>
      <p:sp>
        <p:nvSpPr>
          <p:cNvPr id="7" name="Text Placeholder 6">
            <a:extLst>
              <a:ext uri="{FF2B5EF4-FFF2-40B4-BE49-F238E27FC236}">
                <a16:creationId xmlns:a16="http://schemas.microsoft.com/office/drawing/2014/main" id="{46DC7FA5-993E-B848-FFCB-E65278556AE3}"/>
              </a:ext>
            </a:extLst>
          </p:cNvPr>
          <p:cNvSpPr>
            <a:spLocks noGrp="1"/>
          </p:cNvSpPr>
          <p:nvPr>
            <p:ph type="body" sz="quarter" idx="26"/>
          </p:nvPr>
        </p:nvSpPr>
        <p:spPr/>
        <p:txBody>
          <a:bodyPr/>
          <a:lstStyle/>
          <a:p>
            <a:endParaRPr lang="en-US"/>
          </a:p>
        </p:txBody>
      </p:sp>
      <p:sp>
        <p:nvSpPr>
          <p:cNvPr id="6" name="Text Placeholder 5">
            <a:extLst>
              <a:ext uri="{FF2B5EF4-FFF2-40B4-BE49-F238E27FC236}">
                <a16:creationId xmlns:a16="http://schemas.microsoft.com/office/drawing/2014/main" id="{543C9619-9BD0-A331-8C20-951CD06C113E}"/>
              </a:ext>
            </a:extLst>
          </p:cNvPr>
          <p:cNvSpPr>
            <a:spLocks noGrp="1"/>
          </p:cNvSpPr>
          <p:nvPr>
            <p:ph type="body" sz="quarter" idx="17"/>
          </p:nvPr>
        </p:nvSpPr>
        <p:spPr/>
        <p:txBody>
          <a:bodyPr/>
          <a:lstStyle/>
          <a:p>
            <a:endParaRPr lang="en-US" dirty="0"/>
          </a:p>
        </p:txBody>
      </p:sp>
      <p:sp>
        <p:nvSpPr>
          <p:cNvPr id="9" name="Text Placeholder 8">
            <a:extLst>
              <a:ext uri="{FF2B5EF4-FFF2-40B4-BE49-F238E27FC236}">
                <a16:creationId xmlns:a16="http://schemas.microsoft.com/office/drawing/2014/main" id="{E0486117-1556-BF8F-A1EC-84218D3E1178}"/>
              </a:ext>
            </a:extLst>
          </p:cNvPr>
          <p:cNvSpPr>
            <a:spLocks noGrp="1"/>
          </p:cNvSpPr>
          <p:nvPr>
            <p:ph type="body" sz="quarter" idx="28"/>
          </p:nvPr>
        </p:nvSpPr>
        <p:spPr/>
        <p:txBody>
          <a:bodyPr/>
          <a:lstStyle/>
          <a:p>
            <a:endParaRPr lang="en-US"/>
          </a:p>
        </p:txBody>
      </p:sp>
      <p:sp>
        <p:nvSpPr>
          <p:cNvPr id="8" name="Text Placeholder 7">
            <a:extLst>
              <a:ext uri="{FF2B5EF4-FFF2-40B4-BE49-F238E27FC236}">
                <a16:creationId xmlns:a16="http://schemas.microsoft.com/office/drawing/2014/main" id="{B785C10F-372C-94B2-7EC5-00378173387D}"/>
              </a:ext>
            </a:extLst>
          </p:cNvPr>
          <p:cNvSpPr>
            <a:spLocks noGrp="1"/>
          </p:cNvSpPr>
          <p:nvPr>
            <p:ph type="body" sz="quarter" idx="27"/>
          </p:nvPr>
        </p:nvSpPr>
        <p:spPr/>
        <p:txBody>
          <a:bodyPr/>
          <a:lstStyle/>
          <a:p>
            <a:endParaRPr lang="en-US"/>
          </a:p>
        </p:txBody>
      </p:sp>
    </p:spTree>
    <p:extLst>
      <p:ext uri="{BB962C8B-B14F-4D97-AF65-F5344CB8AC3E}">
        <p14:creationId xmlns:p14="http://schemas.microsoft.com/office/powerpoint/2010/main" val="2670232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84337A2-8219-FAA2-33BF-BAB8E37847C8}"/>
              </a:ext>
            </a:extLst>
          </p:cNvPr>
          <p:cNvSpPr>
            <a:spLocks noGrp="1"/>
          </p:cNvSpPr>
          <p:nvPr>
            <p:ph type="title" idx="4294967295"/>
          </p:nvPr>
        </p:nvSpPr>
        <p:spPr>
          <a:xfrm>
            <a:off x="838200" y="365125"/>
            <a:ext cx="10515600" cy="1325563"/>
          </a:xfrm>
          <a:prstGeom prst="rect">
            <a:avLst/>
          </a:prstGeom>
        </p:spPr>
        <p:txBody>
          <a:bodyPr/>
          <a:lstStyle/>
          <a:p>
            <a:r>
              <a:rPr lang="en-US" b="1" dirty="0"/>
              <a:t>Success to the Successful</a:t>
            </a:r>
          </a:p>
        </p:txBody>
      </p:sp>
      <p:sp>
        <p:nvSpPr>
          <p:cNvPr id="8" name="Text Placeholder 7">
            <a:extLst>
              <a:ext uri="{FF2B5EF4-FFF2-40B4-BE49-F238E27FC236}">
                <a16:creationId xmlns:a16="http://schemas.microsoft.com/office/drawing/2014/main" id="{34E9F2B1-6462-4A06-406D-97B8AFA07E8C}"/>
              </a:ext>
            </a:extLst>
          </p:cNvPr>
          <p:cNvSpPr>
            <a:spLocks noGrp="1"/>
          </p:cNvSpPr>
          <p:nvPr>
            <p:ph type="body" sz="quarter" idx="18"/>
          </p:nvPr>
        </p:nvSpPr>
        <p:spPr>
          <a:xfrm>
            <a:off x="4708917" y="3768919"/>
            <a:ext cx="2534889" cy="908556"/>
          </a:xfrm>
        </p:spPr>
        <p:txBody>
          <a:bodyPr/>
          <a:lstStyle/>
          <a:p>
            <a:endParaRPr lang="en-US"/>
          </a:p>
        </p:txBody>
      </p:sp>
      <p:sp>
        <p:nvSpPr>
          <p:cNvPr id="11" name="Text Placeholder 10">
            <a:extLst>
              <a:ext uri="{FF2B5EF4-FFF2-40B4-BE49-F238E27FC236}">
                <a16:creationId xmlns:a16="http://schemas.microsoft.com/office/drawing/2014/main" id="{ABF3E4A9-9B5C-A569-8613-C1FE048A4F1F}"/>
              </a:ext>
            </a:extLst>
          </p:cNvPr>
          <p:cNvSpPr>
            <a:spLocks noGrp="1"/>
          </p:cNvSpPr>
          <p:nvPr>
            <p:ph type="body" sz="quarter" idx="27"/>
          </p:nvPr>
        </p:nvSpPr>
        <p:spPr>
          <a:xfrm>
            <a:off x="1828213" y="5304498"/>
            <a:ext cx="2028486" cy="954861"/>
          </a:xfrm>
        </p:spPr>
        <p:txBody>
          <a:bodyPr/>
          <a:lstStyle/>
          <a:p>
            <a:endParaRPr lang="en-US" dirty="0"/>
          </a:p>
        </p:txBody>
      </p:sp>
      <p:sp>
        <p:nvSpPr>
          <p:cNvPr id="7" name="Text Placeholder 6">
            <a:extLst>
              <a:ext uri="{FF2B5EF4-FFF2-40B4-BE49-F238E27FC236}">
                <a16:creationId xmlns:a16="http://schemas.microsoft.com/office/drawing/2014/main" id="{D9973D33-9C07-5BCC-25C4-B60DEB98A2EE}"/>
              </a:ext>
            </a:extLst>
          </p:cNvPr>
          <p:cNvSpPr>
            <a:spLocks noGrp="1"/>
          </p:cNvSpPr>
          <p:nvPr>
            <p:ph type="body" sz="quarter" idx="17"/>
          </p:nvPr>
        </p:nvSpPr>
        <p:spPr>
          <a:xfrm>
            <a:off x="2060362" y="2290399"/>
            <a:ext cx="2090388" cy="900212"/>
          </a:xfrm>
        </p:spPr>
        <p:txBody>
          <a:bodyPr/>
          <a:lstStyle/>
          <a:p>
            <a:endParaRPr lang="en-US" dirty="0"/>
          </a:p>
        </p:txBody>
      </p:sp>
      <p:sp>
        <p:nvSpPr>
          <p:cNvPr id="9" name="Text Placeholder 8">
            <a:extLst>
              <a:ext uri="{FF2B5EF4-FFF2-40B4-BE49-F238E27FC236}">
                <a16:creationId xmlns:a16="http://schemas.microsoft.com/office/drawing/2014/main" id="{4735EEBA-BD42-973A-7E4A-3310FC357579}"/>
              </a:ext>
            </a:extLst>
          </p:cNvPr>
          <p:cNvSpPr>
            <a:spLocks noGrp="1"/>
          </p:cNvSpPr>
          <p:nvPr>
            <p:ph type="body" sz="quarter" idx="20"/>
          </p:nvPr>
        </p:nvSpPr>
        <p:spPr>
          <a:xfrm>
            <a:off x="7954841" y="5280645"/>
            <a:ext cx="2028486" cy="954861"/>
          </a:xfrm>
        </p:spPr>
        <p:txBody>
          <a:bodyPr/>
          <a:lstStyle/>
          <a:p>
            <a:endParaRPr lang="en-US"/>
          </a:p>
        </p:txBody>
      </p:sp>
      <p:sp>
        <p:nvSpPr>
          <p:cNvPr id="10" name="Text Placeholder 9">
            <a:extLst>
              <a:ext uri="{FF2B5EF4-FFF2-40B4-BE49-F238E27FC236}">
                <a16:creationId xmlns:a16="http://schemas.microsoft.com/office/drawing/2014/main" id="{F839C193-7984-5CFF-D311-54BD15C964EF}"/>
              </a:ext>
            </a:extLst>
          </p:cNvPr>
          <p:cNvSpPr>
            <a:spLocks noGrp="1"/>
          </p:cNvSpPr>
          <p:nvPr>
            <p:ph type="body" sz="quarter" idx="26"/>
          </p:nvPr>
        </p:nvSpPr>
        <p:spPr>
          <a:xfrm>
            <a:off x="8415801" y="2417304"/>
            <a:ext cx="2090387" cy="900213"/>
          </a:xfrm>
        </p:spPr>
        <p:txBody>
          <a:bodyPr/>
          <a:lstStyle/>
          <a:p>
            <a:endParaRPr lang="en-US"/>
          </a:p>
        </p:txBody>
      </p:sp>
    </p:spTree>
    <p:extLst>
      <p:ext uri="{BB962C8B-B14F-4D97-AF65-F5344CB8AC3E}">
        <p14:creationId xmlns:p14="http://schemas.microsoft.com/office/powerpoint/2010/main" val="1114439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0948DBC-649D-B9A7-BCDC-77D260A08BE5}"/>
              </a:ext>
            </a:extLst>
          </p:cNvPr>
          <p:cNvSpPr>
            <a:spLocks noGrp="1"/>
          </p:cNvSpPr>
          <p:nvPr>
            <p:ph type="title" idx="4294967295"/>
          </p:nvPr>
        </p:nvSpPr>
        <p:spPr>
          <a:xfrm>
            <a:off x="838200" y="365125"/>
            <a:ext cx="10515600" cy="1325563"/>
          </a:xfrm>
          <a:prstGeom prst="rect">
            <a:avLst/>
          </a:prstGeom>
        </p:spPr>
        <p:txBody>
          <a:bodyPr/>
          <a:lstStyle/>
          <a:p>
            <a:r>
              <a:rPr lang="en-US" b="1" dirty="0"/>
              <a:t>Tragedy of the Commons</a:t>
            </a:r>
          </a:p>
        </p:txBody>
      </p:sp>
      <p:sp>
        <p:nvSpPr>
          <p:cNvPr id="10" name="Text Placeholder 9">
            <a:extLst>
              <a:ext uri="{FF2B5EF4-FFF2-40B4-BE49-F238E27FC236}">
                <a16:creationId xmlns:a16="http://schemas.microsoft.com/office/drawing/2014/main" id="{C92657FD-CD4A-1ACE-D9FC-245786D4E89B}"/>
              </a:ext>
            </a:extLst>
          </p:cNvPr>
          <p:cNvSpPr>
            <a:spLocks noGrp="1"/>
          </p:cNvSpPr>
          <p:nvPr>
            <p:ph type="body" sz="quarter" idx="29"/>
          </p:nvPr>
        </p:nvSpPr>
        <p:spPr>
          <a:xfrm>
            <a:off x="4912881" y="3045638"/>
            <a:ext cx="1325256" cy="502951"/>
          </a:xfrm>
        </p:spPr>
        <p:txBody>
          <a:bodyPr/>
          <a:lstStyle/>
          <a:p>
            <a:endParaRPr lang="en-US"/>
          </a:p>
        </p:txBody>
      </p:sp>
      <p:sp>
        <p:nvSpPr>
          <p:cNvPr id="9" name="Text Placeholder 8">
            <a:extLst>
              <a:ext uri="{FF2B5EF4-FFF2-40B4-BE49-F238E27FC236}">
                <a16:creationId xmlns:a16="http://schemas.microsoft.com/office/drawing/2014/main" id="{95D597DF-21A5-EE54-AA3D-4FC0BD804A01}"/>
              </a:ext>
            </a:extLst>
          </p:cNvPr>
          <p:cNvSpPr>
            <a:spLocks noGrp="1"/>
          </p:cNvSpPr>
          <p:nvPr>
            <p:ph type="body" sz="quarter" idx="17"/>
          </p:nvPr>
        </p:nvSpPr>
        <p:spPr>
          <a:xfrm>
            <a:off x="4896715" y="1742695"/>
            <a:ext cx="1258277" cy="571135"/>
          </a:xfrm>
        </p:spPr>
        <p:txBody>
          <a:bodyPr/>
          <a:lstStyle/>
          <a:p>
            <a:endParaRPr lang="en-US" dirty="0"/>
          </a:p>
        </p:txBody>
      </p:sp>
      <p:sp>
        <p:nvSpPr>
          <p:cNvPr id="14" name="Text Placeholder 13">
            <a:extLst>
              <a:ext uri="{FF2B5EF4-FFF2-40B4-BE49-F238E27FC236}">
                <a16:creationId xmlns:a16="http://schemas.microsoft.com/office/drawing/2014/main" id="{90385369-2D39-34E6-1ACF-E912855590B8}"/>
              </a:ext>
            </a:extLst>
          </p:cNvPr>
          <p:cNvSpPr>
            <a:spLocks noGrp="1"/>
          </p:cNvSpPr>
          <p:nvPr>
            <p:ph type="body" sz="quarter" idx="33"/>
          </p:nvPr>
        </p:nvSpPr>
        <p:spPr>
          <a:xfrm>
            <a:off x="4881734" y="4846371"/>
            <a:ext cx="1289423" cy="502951"/>
          </a:xfrm>
        </p:spPr>
        <p:txBody>
          <a:bodyPr/>
          <a:lstStyle/>
          <a:p>
            <a:endParaRPr lang="en-US"/>
          </a:p>
        </p:txBody>
      </p:sp>
      <p:sp>
        <p:nvSpPr>
          <p:cNvPr id="15" name="Text Placeholder 14">
            <a:extLst>
              <a:ext uri="{FF2B5EF4-FFF2-40B4-BE49-F238E27FC236}">
                <a16:creationId xmlns:a16="http://schemas.microsoft.com/office/drawing/2014/main" id="{89159900-EACB-4A5E-25BB-5ECD3D405078}"/>
              </a:ext>
            </a:extLst>
          </p:cNvPr>
          <p:cNvSpPr>
            <a:spLocks noGrp="1"/>
          </p:cNvSpPr>
          <p:nvPr>
            <p:ph type="body" sz="quarter" idx="34"/>
          </p:nvPr>
        </p:nvSpPr>
        <p:spPr>
          <a:xfrm>
            <a:off x="4912880" y="6122505"/>
            <a:ext cx="1258277" cy="569255"/>
          </a:xfrm>
        </p:spPr>
        <p:txBody>
          <a:bodyPr/>
          <a:lstStyle/>
          <a:p>
            <a:endParaRPr lang="en-US"/>
          </a:p>
        </p:txBody>
      </p:sp>
      <p:sp>
        <p:nvSpPr>
          <p:cNvPr id="11" name="Text Placeholder 10">
            <a:extLst>
              <a:ext uri="{FF2B5EF4-FFF2-40B4-BE49-F238E27FC236}">
                <a16:creationId xmlns:a16="http://schemas.microsoft.com/office/drawing/2014/main" id="{F1FFA51A-1FCE-2BED-3BF0-F08B2367CD6B}"/>
              </a:ext>
            </a:extLst>
          </p:cNvPr>
          <p:cNvSpPr>
            <a:spLocks noGrp="1"/>
          </p:cNvSpPr>
          <p:nvPr>
            <p:ph type="body" sz="quarter" idx="30"/>
          </p:nvPr>
        </p:nvSpPr>
        <p:spPr>
          <a:xfrm>
            <a:off x="3385471" y="3947868"/>
            <a:ext cx="1258277" cy="502951"/>
          </a:xfrm>
        </p:spPr>
        <p:txBody>
          <a:bodyPr/>
          <a:lstStyle/>
          <a:p>
            <a:endParaRPr lang="en-US"/>
          </a:p>
        </p:txBody>
      </p:sp>
      <p:sp>
        <p:nvSpPr>
          <p:cNvPr id="12" name="Text Placeholder 11">
            <a:extLst>
              <a:ext uri="{FF2B5EF4-FFF2-40B4-BE49-F238E27FC236}">
                <a16:creationId xmlns:a16="http://schemas.microsoft.com/office/drawing/2014/main" id="{43FA2F9F-A81B-5110-BA48-F3247CD1A672}"/>
              </a:ext>
            </a:extLst>
          </p:cNvPr>
          <p:cNvSpPr>
            <a:spLocks noGrp="1"/>
          </p:cNvSpPr>
          <p:nvPr>
            <p:ph type="body" sz="quarter" idx="31"/>
          </p:nvPr>
        </p:nvSpPr>
        <p:spPr>
          <a:xfrm>
            <a:off x="7846823" y="2854517"/>
            <a:ext cx="1258277" cy="580399"/>
          </a:xfrm>
        </p:spPr>
        <p:txBody>
          <a:bodyPr/>
          <a:lstStyle/>
          <a:p>
            <a:endParaRPr lang="en-US"/>
          </a:p>
        </p:txBody>
      </p:sp>
      <p:sp>
        <p:nvSpPr>
          <p:cNvPr id="13" name="Text Placeholder 12">
            <a:extLst>
              <a:ext uri="{FF2B5EF4-FFF2-40B4-BE49-F238E27FC236}">
                <a16:creationId xmlns:a16="http://schemas.microsoft.com/office/drawing/2014/main" id="{4F7BA6AB-D02F-BEAE-6681-6AE3776CFCCF}"/>
              </a:ext>
            </a:extLst>
          </p:cNvPr>
          <p:cNvSpPr>
            <a:spLocks noGrp="1"/>
          </p:cNvSpPr>
          <p:nvPr>
            <p:ph type="body" sz="quarter" idx="32"/>
          </p:nvPr>
        </p:nvSpPr>
        <p:spPr>
          <a:xfrm>
            <a:off x="6315207" y="3947318"/>
            <a:ext cx="1258277" cy="502951"/>
          </a:xfrm>
        </p:spPr>
        <p:txBody>
          <a:bodyPr/>
          <a:lstStyle/>
          <a:p>
            <a:endParaRPr lang="en-US"/>
          </a:p>
        </p:txBody>
      </p:sp>
    </p:spTree>
    <p:extLst>
      <p:ext uri="{BB962C8B-B14F-4D97-AF65-F5344CB8AC3E}">
        <p14:creationId xmlns:p14="http://schemas.microsoft.com/office/powerpoint/2010/main" val="2410063702"/>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Drifting Goals">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Escalatio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Fixes that Fail">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Growth &amp; Underinvestment">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6.xml><?xml version="1.0" encoding="utf-8"?>
<a:theme xmlns:a="http://schemas.openxmlformats.org/drawingml/2006/main" name="Limits to Success">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7.xml><?xml version="1.0" encoding="utf-8"?>
<a:theme xmlns:a="http://schemas.openxmlformats.org/drawingml/2006/main" name="Shifting the Burde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8.xml><?xml version="1.0" encoding="utf-8"?>
<a:theme xmlns:a="http://schemas.openxmlformats.org/drawingml/2006/main" name="Success to the Successful">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9.xml><?xml version="1.0" encoding="utf-8"?>
<a:theme xmlns:a="http://schemas.openxmlformats.org/drawingml/2006/main" name="Tragedy of the Commons">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cfa792cf-7768-4341-8857-81754c2afa1f}" enabled="0" method="" siteId="{cfa792cf-7768-4341-8857-81754c2afa1f}" removed="1"/>
</clbl:labelList>
</file>

<file path=docProps/app.xml><?xml version="1.0" encoding="utf-8"?>
<Properties xmlns="http://schemas.openxmlformats.org/officeDocument/2006/extended-properties" xmlns:vt="http://schemas.openxmlformats.org/officeDocument/2006/docPropsVTypes">
  <TotalTime>2151</TotalTime>
  <Words>231</Words>
  <Application>Microsoft Macintosh PowerPoint</Application>
  <PresentationFormat>Widescreen</PresentationFormat>
  <Paragraphs>61</Paragraphs>
  <Slides>9</Slides>
  <Notes>9</Notes>
  <HiddenSlides>0</HiddenSlides>
  <MMClips>0</MMClips>
  <ScaleCrop>false</ScaleCrop>
  <HeadingPairs>
    <vt:vector size="6" baseType="variant">
      <vt:variant>
        <vt:lpstr>Fonts Used</vt:lpstr>
      </vt:variant>
      <vt:variant>
        <vt:i4>3</vt:i4>
      </vt:variant>
      <vt:variant>
        <vt:lpstr>Theme</vt:lpstr>
      </vt:variant>
      <vt:variant>
        <vt:i4>9</vt:i4>
      </vt:variant>
      <vt:variant>
        <vt:lpstr>Slide Titles</vt:lpstr>
      </vt:variant>
      <vt:variant>
        <vt:i4>9</vt:i4>
      </vt:variant>
    </vt:vector>
  </HeadingPairs>
  <TitlesOfParts>
    <vt:vector size="21" baseType="lpstr">
      <vt:lpstr>Aptos</vt:lpstr>
      <vt:lpstr>Aptos Display</vt:lpstr>
      <vt:lpstr>Arial</vt:lpstr>
      <vt:lpstr>Custom Design</vt:lpstr>
      <vt:lpstr>Drifting Goals</vt:lpstr>
      <vt:lpstr>Escalation</vt:lpstr>
      <vt:lpstr>Fixes that Fail</vt:lpstr>
      <vt:lpstr>Growth &amp; Underinvestment</vt:lpstr>
      <vt:lpstr>Limits to Success</vt:lpstr>
      <vt:lpstr>Shifting the Burden</vt:lpstr>
      <vt:lpstr>Success to the Successful</vt:lpstr>
      <vt:lpstr>Tragedy of the Commons</vt:lpstr>
      <vt:lpstr>How to Use These Archetype Templates</vt:lpstr>
      <vt:lpstr>Drifting Goals</vt:lpstr>
      <vt:lpstr>Escalation</vt:lpstr>
      <vt:lpstr>Fixes that Fail</vt:lpstr>
      <vt:lpstr>Growth and Underinvestment</vt:lpstr>
      <vt:lpstr>Limits to Success</vt:lpstr>
      <vt:lpstr>Shifting the Burden</vt:lpstr>
      <vt:lpstr>Success to the Successful</vt:lpstr>
      <vt:lpstr>Tragedy of the Commons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Use These Archetype Templates</dc:title>
  <dc:creator>LaRae Tronstad</dc:creator>
  <cp:lastModifiedBy>Microsoft Office User</cp:lastModifiedBy>
  <cp:revision>6</cp:revision>
  <dcterms:created xsi:type="dcterms:W3CDTF">2025-01-15T22:56:23Z</dcterms:created>
  <dcterms:modified xsi:type="dcterms:W3CDTF">2025-12-04T20:47:50Z</dcterms:modified>
</cp:coreProperties>
</file>